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6"/>
  </p:notesMasterIdLst>
  <p:handoutMasterIdLst>
    <p:handoutMasterId r:id="rId37"/>
  </p:handoutMasterIdLst>
  <p:sldIdLst>
    <p:sldId id="257" r:id="rId2"/>
    <p:sldId id="294" r:id="rId3"/>
    <p:sldId id="295" r:id="rId4"/>
    <p:sldId id="260" r:id="rId5"/>
    <p:sldId id="261" r:id="rId6"/>
    <p:sldId id="262" r:id="rId7"/>
    <p:sldId id="263" r:id="rId8"/>
    <p:sldId id="264" r:id="rId9"/>
    <p:sldId id="266" r:id="rId10"/>
    <p:sldId id="267" r:id="rId11"/>
    <p:sldId id="300"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1" r:id="rId25"/>
    <p:sldId id="282" r:id="rId26"/>
    <p:sldId id="283" r:id="rId27"/>
    <p:sldId id="296" r:id="rId28"/>
    <p:sldId id="285" r:id="rId29"/>
    <p:sldId id="286" r:id="rId30"/>
    <p:sldId id="287" r:id="rId31"/>
    <p:sldId id="298" r:id="rId32"/>
    <p:sldId id="299" r:id="rId33"/>
    <p:sldId id="292" r:id="rId34"/>
    <p:sldId id="293"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8000"/>
    <a:srgbClr val="4545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71601" autoAdjust="0"/>
  </p:normalViewPr>
  <p:slideViewPr>
    <p:cSldViewPr>
      <p:cViewPr varScale="1">
        <p:scale>
          <a:sx n="75" d="100"/>
          <a:sy n="75" d="100"/>
        </p:scale>
        <p:origin x="1578" y="4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0" d="100"/>
          <a:sy n="90" d="100"/>
        </p:scale>
        <p:origin x="369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380AC7-DDD0-47C4-B405-DACE1CFA21FF}"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BA176DDB-6DBE-466A-A1C2-D32350FA4670}">
      <dgm:prSet phldrT="[Text]" custT="1"/>
      <dgm:spPr/>
      <dgm:t>
        <a:bodyPr/>
        <a:lstStyle/>
        <a:p>
          <a:r>
            <a:rPr lang="en-US" sz="1800" dirty="0">
              <a:latin typeface="Helvetica Neue" panose="02000503000000020004" pitchFamily="2"/>
              <a:ea typeface="Helvetica Neue" panose="02000503000000020004" pitchFamily="2"/>
              <a:cs typeface="Helvetica Neue" panose="02000503000000020004" pitchFamily="2"/>
            </a:rPr>
            <a:t>Identify concepts / terms</a:t>
          </a:r>
        </a:p>
      </dgm:t>
    </dgm:pt>
    <dgm:pt modelId="{1406002A-69EC-46D6-AAB5-015F1652787E}" type="parTrans" cxnId="{CFA3C5E4-76F2-4180-BE07-B0A1632E22EE}">
      <dgm:prSet/>
      <dgm:spPr/>
      <dgm:t>
        <a:bodyPr/>
        <a:lstStyle/>
        <a:p>
          <a:endParaRPr lang="en-US"/>
        </a:p>
      </dgm:t>
    </dgm:pt>
    <dgm:pt modelId="{0F9BDECD-EBFA-435F-96FF-F3CD42635E5F}" type="sibTrans" cxnId="{CFA3C5E4-76F2-4180-BE07-B0A1632E22EE}">
      <dgm:prSet/>
      <dgm:spPr>
        <a:solidFill>
          <a:srgbClr val="FE8000"/>
        </a:solidFill>
      </dgm:spPr>
      <dgm:t>
        <a:bodyPr/>
        <a:lstStyle/>
        <a:p>
          <a:endParaRPr lang="en-US"/>
        </a:p>
      </dgm:t>
    </dgm:pt>
    <dgm:pt modelId="{13E5E93F-BC41-41C8-A762-F418D4156C20}">
      <dgm:prSet phldrT="[Text]" custT="1"/>
      <dgm:spPr/>
      <dgm:t>
        <a:bodyPr/>
        <a:lstStyle/>
        <a:p>
          <a:r>
            <a:rPr lang="en-US" sz="1800" dirty="0">
              <a:latin typeface="Helvetica Neue" panose="02000503000000020004" pitchFamily="2"/>
              <a:ea typeface="Helvetica Neue" panose="02000503000000020004" pitchFamily="2"/>
              <a:cs typeface="Helvetica Neue" panose="02000503000000020004" pitchFamily="2"/>
            </a:rPr>
            <a:t>Craft a search</a:t>
          </a:r>
        </a:p>
      </dgm:t>
    </dgm:pt>
    <dgm:pt modelId="{1F53351D-240F-4B33-92AD-443E4BB97A57}" type="parTrans" cxnId="{426DD1A1-83E9-4489-A7E4-448CF39577DA}">
      <dgm:prSet/>
      <dgm:spPr/>
      <dgm:t>
        <a:bodyPr/>
        <a:lstStyle/>
        <a:p>
          <a:endParaRPr lang="en-US"/>
        </a:p>
      </dgm:t>
    </dgm:pt>
    <dgm:pt modelId="{3DABD489-2872-46C4-8CAD-C99164EC3CA9}" type="sibTrans" cxnId="{426DD1A1-83E9-4489-A7E4-448CF39577DA}">
      <dgm:prSet/>
      <dgm:spPr>
        <a:solidFill>
          <a:srgbClr val="FE8000"/>
        </a:solidFill>
      </dgm:spPr>
      <dgm:t>
        <a:bodyPr/>
        <a:lstStyle/>
        <a:p>
          <a:endParaRPr lang="en-US"/>
        </a:p>
      </dgm:t>
    </dgm:pt>
    <dgm:pt modelId="{C6C0F70C-4A36-4052-8120-4EA66795D943}">
      <dgm:prSet phldrT="[Text]" custT="1"/>
      <dgm:spPr/>
      <dgm:t>
        <a:bodyPr/>
        <a:lstStyle/>
        <a:p>
          <a:r>
            <a:rPr lang="en-US" sz="1800" dirty="0">
              <a:latin typeface="Helvetica Neue" panose="02000503000000020004" pitchFamily="2"/>
              <a:ea typeface="Helvetica Neue" panose="02000503000000020004" pitchFamily="2"/>
              <a:cs typeface="Helvetica Neue" panose="02000503000000020004" pitchFamily="2"/>
            </a:rPr>
            <a:t>Review results</a:t>
          </a:r>
        </a:p>
      </dgm:t>
    </dgm:pt>
    <dgm:pt modelId="{74F32439-95F2-4DDE-9322-6085145CF027}" type="parTrans" cxnId="{4F5FE87F-9DCF-46BB-AFB7-B72D5C6D8093}">
      <dgm:prSet/>
      <dgm:spPr/>
      <dgm:t>
        <a:bodyPr/>
        <a:lstStyle/>
        <a:p>
          <a:endParaRPr lang="en-US"/>
        </a:p>
      </dgm:t>
    </dgm:pt>
    <dgm:pt modelId="{2281F3A9-E146-4123-971F-A0A485A03987}" type="sibTrans" cxnId="{4F5FE87F-9DCF-46BB-AFB7-B72D5C6D8093}">
      <dgm:prSet/>
      <dgm:spPr>
        <a:solidFill>
          <a:srgbClr val="FE8000"/>
        </a:solidFill>
      </dgm:spPr>
      <dgm:t>
        <a:bodyPr/>
        <a:lstStyle/>
        <a:p>
          <a:endParaRPr lang="en-US"/>
        </a:p>
      </dgm:t>
    </dgm:pt>
    <dgm:pt modelId="{CE30C267-A0F3-4C73-9384-93D14DBEEA8A}">
      <dgm:prSet phldrT="[Text]" custT="1"/>
      <dgm:spPr/>
      <dgm:t>
        <a:bodyPr/>
        <a:lstStyle/>
        <a:p>
          <a:r>
            <a:rPr lang="en-US" sz="1800" dirty="0">
              <a:latin typeface="Helvetica Neue" panose="02000503000000020004" pitchFamily="2"/>
              <a:ea typeface="Helvetica Neue" panose="02000503000000020004" pitchFamily="2"/>
              <a:cs typeface="Helvetica Neue" panose="02000503000000020004" pitchFamily="2"/>
            </a:rPr>
            <a:t>Refine search</a:t>
          </a:r>
        </a:p>
      </dgm:t>
    </dgm:pt>
    <dgm:pt modelId="{B642CA05-4321-41CF-BAD0-533DF55FEE75}" type="parTrans" cxnId="{260DA2F6-E478-41F7-BCBF-D97138C73A7C}">
      <dgm:prSet/>
      <dgm:spPr/>
      <dgm:t>
        <a:bodyPr/>
        <a:lstStyle/>
        <a:p>
          <a:endParaRPr lang="en-US"/>
        </a:p>
      </dgm:t>
    </dgm:pt>
    <dgm:pt modelId="{61E45431-B07E-4505-96D1-0927AA580111}" type="sibTrans" cxnId="{260DA2F6-E478-41F7-BCBF-D97138C73A7C}">
      <dgm:prSet/>
      <dgm:spPr>
        <a:solidFill>
          <a:srgbClr val="FE8000"/>
        </a:solidFill>
      </dgm:spPr>
      <dgm:t>
        <a:bodyPr/>
        <a:lstStyle/>
        <a:p>
          <a:endParaRPr lang="en-US">
            <a:solidFill>
              <a:srgbClr val="FF0000"/>
            </a:solidFill>
          </a:endParaRPr>
        </a:p>
      </dgm:t>
    </dgm:pt>
    <dgm:pt modelId="{72A63DC0-17E8-485A-8478-BA2CDA487543}">
      <dgm:prSet phldrT="[Text]" custT="1"/>
      <dgm:spPr/>
      <dgm:t>
        <a:bodyPr/>
        <a:lstStyle/>
        <a:p>
          <a:r>
            <a:rPr lang="en-US" sz="1800" dirty="0">
              <a:latin typeface="Helvetica Neue" panose="02000503000000020004" pitchFamily="2"/>
              <a:ea typeface="Helvetica Neue" panose="02000503000000020004" pitchFamily="2"/>
              <a:cs typeface="Helvetica Neue" panose="02000503000000020004" pitchFamily="2"/>
            </a:rPr>
            <a:t>Identify issue</a:t>
          </a:r>
        </a:p>
      </dgm:t>
    </dgm:pt>
    <dgm:pt modelId="{4898C11C-0B43-4CDF-B0A4-23841AD1A62B}" type="parTrans" cxnId="{5E995556-BA4B-44B2-AB83-D219FBB5A5FB}">
      <dgm:prSet/>
      <dgm:spPr/>
      <dgm:t>
        <a:bodyPr/>
        <a:lstStyle/>
        <a:p>
          <a:endParaRPr lang="en-US"/>
        </a:p>
      </dgm:t>
    </dgm:pt>
    <dgm:pt modelId="{3492EFDF-96EF-49FB-9DAB-EAB1A6355C24}" type="sibTrans" cxnId="{5E995556-BA4B-44B2-AB83-D219FBB5A5FB}">
      <dgm:prSet/>
      <dgm:spPr>
        <a:solidFill>
          <a:srgbClr val="FE8000"/>
        </a:solidFill>
      </dgm:spPr>
      <dgm:t>
        <a:bodyPr/>
        <a:lstStyle/>
        <a:p>
          <a:endParaRPr lang="en-US"/>
        </a:p>
      </dgm:t>
    </dgm:pt>
    <dgm:pt modelId="{0B060E6F-DE5A-4DD7-A9AF-2126FAFEA161}" type="pres">
      <dgm:prSet presAssocID="{D1380AC7-DDD0-47C4-B405-DACE1CFA21FF}" presName="cycle" presStyleCnt="0">
        <dgm:presLayoutVars>
          <dgm:dir/>
          <dgm:resizeHandles val="exact"/>
        </dgm:presLayoutVars>
      </dgm:prSet>
      <dgm:spPr/>
    </dgm:pt>
    <dgm:pt modelId="{73AFE788-668A-4A1C-8F85-89A980E7BFAE}" type="pres">
      <dgm:prSet presAssocID="{BA176DDB-6DBE-466A-A1C2-D32350FA4670}" presName="dummy" presStyleCnt="0"/>
      <dgm:spPr/>
    </dgm:pt>
    <dgm:pt modelId="{F4E7B773-FB95-4ED3-A95E-E82D8A6B7F48}" type="pres">
      <dgm:prSet presAssocID="{BA176DDB-6DBE-466A-A1C2-D32350FA4670}" presName="node" presStyleLbl="revTx" presStyleIdx="0" presStyleCnt="5" custScaleX="134411" custRadScaleRad="101749" custRadScaleInc="4122">
        <dgm:presLayoutVars>
          <dgm:bulletEnabled val="1"/>
        </dgm:presLayoutVars>
      </dgm:prSet>
      <dgm:spPr/>
    </dgm:pt>
    <dgm:pt modelId="{2C43880A-DA01-48D6-AF50-C0D700C17F69}" type="pres">
      <dgm:prSet presAssocID="{0F9BDECD-EBFA-435F-96FF-F3CD42635E5F}" presName="sibTrans" presStyleLbl="node1" presStyleIdx="0" presStyleCnt="5"/>
      <dgm:spPr/>
    </dgm:pt>
    <dgm:pt modelId="{1C715203-F104-4F9A-A8A7-07182EB07269}" type="pres">
      <dgm:prSet presAssocID="{13E5E93F-BC41-41C8-A762-F418D4156C20}" presName="dummy" presStyleCnt="0"/>
      <dgm:spPr/>
    </dgm:pt>
    <dgm:pt modelId="{C3FE4472-A1B2-458B-A806-070C4CD5C624}" type="pres">
      <dgm:prSet presAssocID="{13E5E93F-BC41-41C8-A762-F418D4156C20}" presName="node" presStyleLbl="revTx" presStyleIdx="1" presStyleCnt="5">
        <dgm:presLayoutVars>
          <dgm:bulletEnabled val="1"/>
        </dgm:presLayoutVars>
      </dgm:prSet>
      <dgm:spPr/>
    </dgm:pt>
    <dgm:pt modelId="{CC4B1717-FF1A-4E37-9DB3-79C9255827B9}" type="pres">
      <dgm:prSet presAssocID="{3DABD489-2872-46C4-8CAD-C99164EC3CA9}" presName="sibTrans" presStyleLbl="node1" presStyleIdx="1" presStyleCnt="5"/>
      <dgm:spPr/>
    </dgm:pt>
    <dgm:pt modelId="{4345FE04-3A7A-48D7-91CF-50BF2639D5BA}" type="pres">
      <dgm:prSet presAssocID="{C6C0F70C-4A36-4052-8120-4EA66795D943}" presName="dummy" presStyleCnt="0"/>
      <dgm:spPr/>
    </dgm:pt>
    <dgm:pt modelId="{EC34F5E9-BCBB-48D0-A1A8-846C0D904938}" type="pres">
      <dgm:prSet presAssocID="{C6C0F70C-4A36-4052-8120-4EA66795D943}" presName="node" presStyleLbl="revTx" presStyleIdx="2" presStyleCnt="5" custScaleX="104277">
        <dgm:presLayoutVars>
          <dgm:bulletEnabled val="1"/>
        </dgm:presLayoutVars>
      </dgm:prSet>
      <dgm:spPr/>
    </dgm:pt>
    <dgm:pt modelId="{7DE9AC1D-E224-4D6D-8CB3-80B9020FF796}" type="pres">
      <dgm:prSet presAssocID="{2281F3A9-E146-4123-971F-A0A485A03987}" presName="sibTrans" presStyleLbl="node1" presStyleIdx="2" presStyleCnt="5"/>
      <dgm:spPr/>
    </dgm:pt>
    <dgm:pt modelId="{20F787BA-248C-48FA-A121-4DBD4E6D00D5}" type="pres">
      <dgm:prSet presAssocID="{CE30C267-A0F3-4C73-9384-93D14DBEEA8A}" presName="dummy" presStyleCnt="0"/>
      <dgm:spPr/>
    </dgm:pt>
    <dgm:pt modelId="{6C7AC846-6B79-42A3-BADF-D2AFA0622547}" type="pres">
      <dgm:prSet presAssocID="{CE30C267-A0F3-4C73-9384-93D14DBEEA8A}" presName="node" presStyleLbl="revTx" presStyleIdx="3" presStyleCnt="5">
        <dgm:presLayoutVars>
          <dgm:bulletEnabled val="1"/>
        </dgm:presLayoutVars>
      </dgm:prSet>
      <dgm:spPr/>
    </dgm:pt>
    <dgm:pt modelId="{7CC1152D-58FB-4B58-8FCF-49E5192021A4}" type="pres">
      <dgm:prSet presAssocID="{61E45431-B07E-4505-96D1-0927AA580111}" presName="sibTrans" presStyleLbl="node1" presStyleIdx="3" presStyleCnt="5"/>
      <dgm:spPr/>
    </dgm:pt>
    <dgm:pt modelId="{3B579CAB-B886-40E5-991B-D8D29AF12A22}" type="pres">
      <dgm:prSet presAssocID="{72A63DC0-17E8-485A-8478-BA2CDA487543}" presName="dummy" presStyleCnt="0"/>
      <dgm:spPr/>
    </dgm:pt>
    <dgm:pt modelId="{8EB722F4-1C56-4634-BF1B-A456247D1A35}" type="pres">
      <dgm:prSet presAssocID="{72A63DC0-17E8-485A-8478-BA2CDA487543}" presName="node" presStyleLbl="revTx" presStyleIdx="4" presStyleCnt="5" custScaleX="117032">
        <dgm:presLayoutVars>
          <dgm:bulletEnabled val="1"/>
        </dgm:presLayoutVars>
      </dgm:prSet>
      <dgm:spPr/>
    </dgm:pt>
    <dgm:pt modelId="{64A3B5B3-25EC-4AB3-BE36-47495E71ACFB}" type="pres">
      <dgm:prSet presAssocID="{3492EFDF-96EF-49FB-9DAB-EAB1A6355C24}" presName="sibTrans" presStyleLbl="node1" presStyleIdx="4" presStyleCnt="5"/>
      <dgm:spPr/>
    </dgm:pt>
  </dgm:ptLst>
  <dgm:cxnLst>
    <dgm:cxn modelId="{9FC53610-9464-437A-923B-835F73278C93}" type="presOf" srcId="{3DABD489-2872-46C4-8CAD-C99164EC3CA9}" destId="{CC4B1717-FF1A-4E37-9DB3-79C9255827B9}" srcOrd="0" destOrd="0" presId="urn:microsoft.com/office/officeart/2005/8/layout/cycle1"/>
    <dgm:cxn modelId="{190C3D10-A411-4287-A35A-4116E7972E40}" type="presOf" srcId="{CE30C267-A0F3-4C73-9384-93D14DBEEA8A}" destId="{6C7AC846-6B79-42A3-BADF-D2AFA0622547}" srcOrd="0" destOrd="0" presId="urn:microsoft.com/office/officeart/2005/8/layout/cycle1"/>
    <dgm:cxn modelId="{2F029369-191F-4BBD-84EB-A829BFE5F1BB}" type="presOf" srcId="{61E45431-B07E-4505-96D1-0927AA580111}" destId="{7CC1152D-58FB-4B58-8FCF-49E5192021A4}" srcOrd="0" destOrd="0" presId="urn:microsoft.com/office/officeart/2005/8/layout/cycle1"/>
    <dgm:cxn modelId="{C788224E-829E-4A57-9389-821B0FF2E363}" type="presOf" srcId="{72A63DC0-17E8-485A-8478-BA2CDA487543}" destId="{8EB722F4-1C56-4634-BF1B-A456247D1A35}" srcOrd="0" destOrd="0" presId="urn:microsoft.com/office/officeart/2005/8/layout/cycle1"/>
    <dgm:cxn modelId="{5E995556-BA4B-44B2-AB83-D219FBB5A5FB}" srcId="{D1380AC7-DDD0-47C4-B405-DACE1CFA21FF}" destId="{72A63DC0-17E8-485A-8478-BA2CDA487543}" srcOrd="4" destOrd="0" parTransId="{4898C11C-0B43-4CDF-B0A4-23841AD1A62B}" sibTransId="{3492EFDF-96EF-49FB-9DAB-EAB1A6355C24}"/>
    <dgm:cxn modelId="{4F5FE87F-9DCF-46BB-AFB7-B72D5C6D8093}" srcId="{D1380AC7-DDD0-47C4-B405-DACE1CFA21FF}" destId="{C6C0F70C-4A36-4052-8120-4EA66795D943}" srcOrd="2" destOrd="0" parTransId="{74F32439-95F2-4DDE-9322-6085145CF027}" sibTransId="{2281F3A9-E146-4123-971F-A0A485A03987}"/>
    <dgm:cxn modelId="{8A584E9C-72E5-4CE4-8BBC-AB55EAA8A9C5}" type="presOf" srcId="{C6C0F70C-4A36-4052-8120-4EA66795D943}" destId="{EC34F5E9-BCBB-48D0-A1A8-846C0D904938}" srcOrd="0" destOrd="0" presId="urn:microsoft.com/office/officeart/2005/8/layout/cycle1"/>
    <dgm:cxn modelId="{EB0545A0-CB42-4CD4-8CD6-F0BBF0A17BF9}" type="presOf" srcId="{2281F3A9-E146-4123-971F-A0A485A03987}" destId="{7DE9AC1D-E224-4D6D-8CB3-80B9020FF796}" srcOrd="0" destOrd="0" presId="urn:microsoft.com/office/officeart/2005/8/layout/cycle1"/>
    <dgm:cxn modelId="{426DD1A1-83E9-4489-A7E4-448CF39577DA}" srcId="{D1380AC7-DDD0-47C4-B405-DACE1CFA21FF}" destId="{13E5E93F-BC41-41C8-A762-F418D4156C20}" srcOrd="1" destOrd="0" parTransId="{1F53351D-240F-4B33-92AD-443E4BB97A57}" sibTransId="{3DABD489-2872-46C4-8CAD-C99164EC3CA9}"/>
    <dgm:cxn modelId="{0FFC28BF-2D00-49AE-AE89-D7114661D276}" type="presOf" srcId="{13E5E93F-BC41-41C8-A762-F418D4156C20}" destId="{C3FE4472-A1B2-458B-A806-070C4CD5C624}" srcOrd="0" destOrd="0" presId="urn:microsoft.com/office/officeart/2005/8/layout/cycle1"/>
    <dgm:cxn modelId="{799292CC-4012-42AF-83AF-FDC8DC82D98B}" type="presOf" srcId="{D1380AC7-DDD0-47C4-B405-DACE1CFA21FF}" destId="{0B060E6F-DE5A-4DD7-A9AF-2126FAFEA161}" srcOrd="0" destOrd="0" presId="urn:microsoft.com/office/officeart/2005/8/layout/cycle1"/>
    <dgm:cxn modelId="{631683DA-ADDA-4A9E-94CD-EE831AE9F753}" type="presOf" srcId="{BA176DDB-6DBE-466A-A1C2-D32350FA4670}" destId="{F4E7B773-FB95-4ED3-A95E-E82D8A6B7F48}" srcOrd="0" destOrd="0" presId="urn:microsoft.com/office/officeart/2005/8/layout/cycle1"/>
    <dgm:cxn modelId="{CFA3C5E4-76F2-4180-BE07-B0A1632E22EE}" srcId="{D1380AC7-DDD0-47C4-B405-DACE1CFA21FF}" destId="{BA176DDB-6DBE-466A-A1C2-D32350FA4670}" srcOrd="0" destOrd="0" parTransId="{1406002A-69EC-46D6-AAB5-015F1652787E}" sibTransId="{0F9BDECD-EBFA-435F-96FF-F3CD42635E5F}"/>
    <dgm:cxn modelId="{260DA2F6-E478-41F7-BCBF-D97138C73A7C}" srcId="{D1380AC7-DDD0-47C4-B405-DACE1CFA21FF}" destId="{CE30C267-A0F3-4C73-9384-93D14DBEEA8A}" srcOrd="3" destOrd="0" parTransId="{B642CA05-4321-41CF-BAD0-533DF55FEE75}" sibTransId="{61E45431-B07E-4505-96D1-0927AA580111}"/>
    <dgm:cxn modelId="{C4A445F7-6C98-4B42-A696-4CFBF5A5B888}" type="presOf" srcId="{3492EFDF-96EF-49FB-9DAB-EAB1A6355C24}" destId="{64A3B5B3-25EC-4AB3-BE36-47495E71ACFB}" srcOrd="0" destOrd="0" presId="urn:microsoft.com/office/officeart/2005/8/layout/cycle1"/>
    <dgm:cxn modelId="{D59475FD-905B-42F9-94AE-7389A7A5C43E}" type="presOf" srcId="{0F9BDECD-EBFA-435F-96FF-F3CD42635E5F}" destId="{2C43880A-DA01-48D6-AF50-C0D700C17F69}" srcOrd="0" destOrd="0" presId="urn:microsoft.com/office/officeart/2005/8/layout/cycle1"/>
    <dgm:cxn modelId="{C3B54564-65A7-4193-A473-4852DECEBCA2}" type="presParOf" srcId="{0B060E6F-DE5A-4DD7-A9AF-2126FAFEA161}" destId="{73AFE788-668A-4A1C-8F85-89A980E7BFAE}" srcOrd="0" destOrd="0" presId="urn:microsoft.com/office/officeart/2005/8/layout/cycle1"/>
    <dgm:cxn modelId="{9678A5B0-0F06-4C4D-B5CE-489A8B94F7E8}" type="presParOf" srcId="{0B060E6F-DE5A-4DD7-A9AF-2126FAFEA161}" destId="{F4E7B773-FB95-4ED3-A95E-E82D8A6B7F48}" srcOrd="1" destOrd="0" presId="urn:microsoft.com/office/officeart/2005/8/layout/cycle1"/>
    <dgm:cxn modelId="{2FC7FDB9-BE57-4F26-879A-C90B60E2B753}" type="presParOf" srcId="{0B060E6F-DE5A-4DD7-A9AF-2126FAFEA161}" destId="{2C43880A-DA01-48D6-AF50-C0D700C17F69}" srcOrd="2" destOrd="0" presId="urn:microsoft.com/office/officeart/2005/8/layout/cycle1"/>
    <dgm:cxn modelId="{2FBE0EB6-92B4-4F2B-A9BF-ECF9272877F8}" type="presParOf" srcId="{0B060E6F-DE5A-4DD7-A9AF-2126FAFEA161}" destId="{1C715203-F104-4F9A-A8A7-07182EB07269}" srcOrd="3" destOrd="0" presId="urn:microsoft.com/office/officeart/2005/8/layout/cycle1"/>
    <dgm:cxn modelId="{4308668D-527B-4FDA-A950-A1DB2C397E55}" type="presParOf" srcId="{0B060E6F-DE5A-4DD7-A9AF-2126FAFEA161}" destId="{C3FE4472-A1B2-458B-A806-070C4CD5C624}" srcOrd="4" destOrd="0" presId="urn:microsoft.com/office/officeart/2005/8/layout/cycle1"/>
    <dgm:cxn modelId="{D0C15C1A-A918-4508-B8E7-51B205AB9EE5}" type="presParOf" srcId="{0B060E6F-DE5A-4DD7-A9AF-2126FAFEA161}" destId="{CC4B1717-FF1A-4E37-9DB3-79C9255827B9}" srcOrd="5" destOrd="0" presId="urn:microsoft.com/office/officeart/2005/8/layout/cycle1"/>
    <dgm:cxn modelId="{2818FA82-0C5D-4E36-8CE6-BAB9A759D6F0}" type="presParOf" srcId="{0B060E6F-DE5A-4DD7-A9AF-2126FAFEA161}" destId="{4345FE04-3A7A-48D7-91CF-50BF2639D5BA}" srcOrd="6" destOrd="0" presId="urn:microsoft.com/office/officeart/2005/8/layout/cycle1"/>
    <dgm:cxn modelId="{5C6E6148-EC69-4B76-B5FD-8B573DCDD166}" type="presParOf" srcId="{0B060E6F-DE5A-4DD7-A9AF-2126FAFEA161}" destId="{EC34F5E9-BCBB-48D0-A1A8-846C0D904938}" srcOrd="7" destOrd="0" presId="urn:microsoft.com/office/officeart/2005/8/layout/cycle1"/>
    <dgm:cxn modelId="{A7E340D0-900A-473A-A407-EE1BB5279D44}" type="presParOf" srcId="{0B060E6F-DE5A-4DD7-A9AF-2126FAFEA161}" destId="{7DE9AC1D-E224-4D6D-8CB3-80B9020FF796}" srcOrd="8" destOrd="0" presId="urn:microsoft.com/office/officeart/2005/8/layout/cycle1"/>
    <dgm:cxn modelId="{1F038CFE-7464-45FE-8EAA-C64867100C2A}" type="presParOf" srcId="{0B060E6F-DE5A-4DD7-A9AF-2126FAFEA161}" destId="{20F787BA-248C-48FA-A121-4DBD4E6D00D5}" srcOrd="9" destOrd="0" presId="urn:microsoft.com/office/officeart/2005/8/layout/cycle1"/>
    <dgm:cxn modelId="{7F3F62AD-5C5C-4AE6-8DCA-124D7FBE2ACA}" type="presParOf" srcId="{0B060E6F-DE5A-4DD7-A9AF-2126FAFEA161}" destId="{6C7AC846-6B79-42A3-BADF-D2AFA0622547}" srcOrd="10" destOrd="0" presId="urn:microsoft.com/office/officeart/2005/8/layout/cycle1"/>
    <dgm:cxn modelId="{E03D1565-43CF-4758-ACAA-CEE442FF628E}" type="presParOf" srcId="{0B060E6F-DE5A-4DD7-A9AF-2126FAFEA161}" destId="{7CC1152D-58FB-4B58-8FCF-49E5192021A4}" srcOrd="11" destOrd="0" presId="urn:microsoft.com/office/officeart/2005/8/layout/cycle1"/>
    <dgm:cxn modelId="{CF149118-5243-4645-B103-913E6F147D7E}" type="presParOf" srcId="{0B060E6F-DE5A-4DD7-A9AF-2126FAFEA161}" destId="{3B579CAB-B886-40E5-991B-D8D29AF12A22}" srcOrd="12" destOrd="0" presId="urn:microsoft.com/office/officeart/2005/8/layout/cycle1"/>
    <dgm:cxn modelId="{89722F01-EE50-420D-B1B0-87E0360E5CCF}" type="presParOf" srcId="{0B060E6F-DE5A-4DD7-A9AF-2126FAFEA161}" destId="{8EB722F4-1C56-4634-BF1B-A456247D1A35}" srcOrd="13" destOrd="0" presId="urn:microsoft.com/office/officeart/2005/8/layout/cycle1"/>
    <dgm:cxn modelId="{5513E49D-F595-42A0-ADD3-7F7A955394EB}" type="presParOf" srcId="{0B060E6F-DE5A-4DD7-A9AF-2126FAFEA161}" destId="{64A3B5B3-25EC-4AB3-BE36-47495E71ACFB}"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F983FD8-CF21-49B4-875F-D4706FCE4EC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B60E347-D58F-4107-9864-5635A578B4CA}">
      <dgm:prSet phldrT="[Text]" custT="1"/>
      <dgm:spPr>
        <a:solidFill>
          <a:srgbClr val="454545"/>
        </a:solidFill>
        <a:ln>
          <a:noFill/>
        </a:ln>
      </dgm:spPr>
      <dgm:t>
        <a:bodyPr/>
        <a:lstStyle/>
        <a:p>
          <a:r>
            <a:rPr lang="en-US" sz="1800" dirty="0">
              <a:latin typeface="Helvetica Neue" panose="02000503000000020004" pitchFamily="2"/>
              <a:ea typeface="Helvetica Neue" panose="02000503000000020004" pitchFamily="2"/>
              <a:cs typeface="Helvetica Neue" panose="02000503000000020004" pitchFamily="2"/>
            </a:rPr>
            <a:t>Issues</a:t>
          </a:r>
        </a:p>
      </dgm:t>
    </dgm:pt>
    <dgm:pt modelId="{393D9120-DB41-4CBE-9CC6-06F4FA3C3E50}" type="parTrans" cxnId="{9718769C-FAF6-4020-8833-ABA8C5B1D1B1}">
      <dgm:prSet/>
      <dgm:spPr/>
      <dgm:t>
        <a:bodyPr/>
        <a:lstStyle/>
        <a:p>
          <a:endParaRPr lang="en-US" sz="2000"/>
        </a:p>
      </dgm:t>
    </dgm:pt>
    <dgm:pt modelId="{4982C583-D3E5-448A-9FC2-2D37EFE3F92D}" type="sibTrans" cxnId="{9718769C-FAF6-4020-8833-ABA8C5B1D1B1}">
      <dgm:prSet/>
      <dgm:spPr/>
      <dgm:t>
        <a:bodyPr/>
        <a:lstStyle/>
        <a:p>
          <a:endParaRPr lang="en-US" sz="2000"/>
        </a:p>
      </dgm:t>
    </dgm:pt>
    <dgm:pt modelId="{931DD12F-813E-4CE3-939E-BD098C0C4116}">
      <dgm:prSet phldrT="[Text]" custT="1"/>
      <dgm:spPr>
        <a:ln>
          <a:solidFill>
            <a:srgbClr val="454545"/>
          </a:solidFill>
        </a:ln>
      </dgm:spPr>
      <dgm:t>
        <a:bodyPr/>
        <a:lstStyle/>
        <a:p>
          <a:r>
            <a:rPr lang="en-US" sz="1800" dirty="0">
              <a:latin typeface="Helvetica Neue" panose="02000503000000020004" pitchFamily="2"/>
              <a:ea typeface="Helvetica Neue" panose="02000503000000020004" pitchFamily="2"/>
              <a:cs typeface="Helvetica Neue" panose="02000503000000020004" pitchFamily="2"/>
            </a:rPr>
            <a:t>Government is trying to force wife to testify against her husband. They were married just prior to the trial.</a:t>
          </a:r>
        </a:p>
      </dgm:t>
    </dgm:pt>
    <dgm:pt modelId="{111E889C-90BA-424F-843E-55FE3F3D9DB0}" type="parTrans" cxnId="{44C3F686-943C-48C8-BBB8-C4A1924E3A4F}">
      <dgm:prSet/>
      <dgm:spPr/>
      <dgm:t>
        <a:bodyPr/>
        <a:lstStyle/>
        <a:p>
          <a:endParaRPr lang="en-US" sz="2000"/>
        </a:p>
      </dgm:t>
    </dgm:pt>
    <dgm:pt modelId="{972CD49C-AAAD-47AE-A00D-C0C9542F4499}" type="sibTrans" cxnId="{44C3F686-943C-48C8-BBB8-C4A1924E3A4F}">
      <dgm:prSet/>
      <dgm:spPr/>
      <dgm:t>
        <a:bodyPr/>
        <a:lstStyle/>
        <a:p>
          <a:endParaRPr lang="en-US" sz="2000"/>
        </a:p>
      </dgm:t>
    </dgm:pt>
    <dgm:pt modelId="{580D0CB4-E7F8-4797-A428-CCE87098532A}">
      <dgm:prSet phldrT="[Text]" custT="1"/>
      <dgm:spPr>
        <a:solidFill>
          <a:srgbClr val="454545"/>
        </a:solidFill>
        <a:ln>
          <a:noFill/>
        </a:ln>
      </dgm:spPr>
      <dgm:t>
        <a:bodyPr/>
        <a:lstStyle/>
        <a:p>
          <a:r>
            <a:rPr lang="en-US" sz="1800" dirty="0">
              <a:latin typeface="Helvetica Neue" panose="02000503000000020004" pitchFamily="2"/>
              <a:ea typeface="Helvetica Neue" panose="02000503000000020004" pitchFamily="2"/>
              <a:cs typeface="Helvetica Neue" panose="02000503000000020004" pitchFamily="2"/>
            </a:rPr>
            <a:t>Legal Principles</a:t>
          </a:r>
        </a:p>
      </dgm:t>
    </dgm:pt>
    <dgm:pt modelId="{01EEEFE6-F83D-4436-AD85-394DBB4E6B74}" type="parTrans" cxnId="{EF546268-D3B7-4B8A-A740-FD8C605B1F6E}">
      <dgm:prSet/>
      <dgm:spPr/>
      <dgm:t>
        <a:bodyPr/>
        <a:lstStyle/>
        <a:p>
          <a:endParaRPr lang="en-US" sz="2000"/>
        </a:p>
      </dgm:t>
    </dgm:pt>
    <dgm:pt modelId="{EA870500-BC93-4ADC-A354-7DD1E2FC43D1}" type="sibTrans" cxnId="{EF546268-D3B7-4B8A-A740-FD8C605B1F6E}">
      <dgm:prSet/>
      <dgm:spPr/>
      <dgm:t>
        <a:bodyPr/>
        <a:lstStyle/>
        <a:p>
          <a:endParaRPr lang="en-US" sz="2000"/>
        </a:p>
      </dgm:t>
    </dgm:pt>
    <dgm:pt modelId="{26907220-6382-47E2-83A0-FA0E51531908}">
      <dgm:prSet phldrT="[Text]" custT="1"/>
      <dgm:spPr>
        <a:solidFill>
          <a:srgbClr val="454545"/>
        </a:solidFill>
        <a:ln>
          <a:noFill/>
        </a:ln>
      </dgm:spPr>
      <dgm:t>
        <a:bodyPr/>
        <a:lstStyle/>
        <a:p>
          <a:r>
            <a:rPr lang="en-US" sz="1800" dirty="0">
              <a:latin typeface="Helvetica Neue" panose="02000503000000020004" pitchFamily="2"/>
              <a:ea typeface="Helvetica Neue" panose="02000503000000020004" pitchFamily="2"/>
              <a:cs typeface="Helvetica Neue" panose="02000503000000020004" pitchFamily="2"/>
            </a:rPr>
            <a:t>Additional Facts</a:t>
          </a:r>
        </a:p>
      </dgm:t>
    </dgm:pt>
    <dgm:pt modelId="{5C22EE6E-549A-434B-9BC3-F0E857F04BEE}" type="parTrans" cxnId="{37FC86F5-AD58-42DD-93F5-120EECC026FC}">
      <dgm:prSet/>
      <dgm:spPr/>
      <dgm:t>
        <a:bodyPr/>
        <a:lstStyle/>
        <a:p>
          <a:endParaRPr lang="en-US" sz="2000"/>
        </a:p>
      </dgm:t>
    </dgm:pt>
    <dgm:pt modelId="{D92DD814-9DC9-4940-B723-79C8AD8D0165}" type="sibTrans" cxnId="{37FC86F5-AD58-42DD-93F5-120EECC026FC}">
      <dgm:prSet/>
      <dgm:spPr/>
      <dgm:t>
        <a:bodyPr/>
        <a:lstStyle/>
        <a:p>
          <a:endParaRPr lang="en-US" sz="2000"/>
        </a:p>
      </dgm:t>
    </dgm:pt>
    <dgm:pt modelId="{6909EC7E-0BB8-4687-951D-7B340BAF11A6}">
      <dgm:prSet phldrT="[Text]" custT="1"/>
      <dgm:spPr>
        <a:ln>
          <a:solidFill>
            <a:srgbClr val="454545"/>
          </a:solidFill>
        </a:ln>
      </dgm:spPr>
      <dgm:t>
        <a:bodyPr/>
        <a:lstStyle/>
        <a:p>
          <a:endParaRPr lang="en-US" sz="1800" dirty="0"/>
        </a:p>
      </dgm:t>
    </dgm:pt>
    <dgm:pt modelId="{1BB04B61-EC9C-4C01-ADDA-10E39A828D69}" type="parTrans" cxnId="{138E57B0-9467-4A37-A95E-8F07145F9008}">
      <dgm:prSet/>
      <dgm:spPr/>
      <dgm:t>
        <a:bodyPr/>
        <a:lstStyle/>
        <a:p>
          <a:endParaRPr lang="en-US" sz="2000"/>
        </a:p>
      </dgm:t>
    </dgm:pt>
    <dgm:pt modelId="{BEF11C6D-AC4B-4D96-A0C8-8F5AF212295C}" type="sibTrans" cxnId="{138E57B0-9467-4A37-A95E-8F07145F9008}">
      <dgm:prSet/>
      <dgm:spPr/>
      <dgm:t>
        <a:bodyPr/>
        <a:lstStyle/>
        <a:p>
          <a:endParaRPr lang="en-US" sz="2000"/>
        </a:p>
      </dgm:t>
    </dgm:pt>
    <dgm:pt modelId="{1B6A5A57-7AD6-42D5-9BD5-B64FACDC80EF}">
      <dgm:prSet phldrT="[Text]" custT="1"/>
      <dgm:spPr>
        <a:ln>
          <a:solidFill>
            <a:srgbClr val="454545"/>
          </a:solidFill>
        </a:ln>
      </dgm:spPr>
      <dgm:t>
        <a:bodyPr/>
        <a:lstStyle/>
        <a:p>
          <a:r>
            <a:rPr lang="en-US" sz="1800" dirty="0">
              <a:latin typeface="Helvetica Neue" panose="02000503000000020004" pitchFamily="2"/>
              <a:ea typeface="Helvetica Neue" panose="02000503000000020004" pitchFamily="2"/>
              <a:cs typeface="Helvetica Neue" panose="02000503000000020004" pitchFamily="2"/>
            </a:rPr>
            <a:t>Compelled testimony</a:t>
          </a:r>
        </a:p>
      </dgm:t>
    </dgm:pt>
    <dgm:pt modelId="{609B208A-F92A-4A50-A615-B4D5580A294E}" type="parTrans" cxnId="{70BB29A2-F0F5-4053-AE23-F1F427DC32E0}">
      <dgm:prSet/>
      <dgm:spPr/>
      <dgm:t>
        <a:bodyPr/>
        <a:lstStyle/>
        <a:p>
          <a:endParaRPr lang="en-US" sz="2000"/>
        </a:p>
      </dgm:t>
    </dgm:pt>
    <dgm:pt modelId="{560B49DE-419C-475D-9DA0-0BACD7E94C46}" type="sibTrans" cxnId="{70BB29A2-F0F5-4053-AE23-F1F427DC32E0}">
      <dgm:prSet/>
      <dgm:spPr/>
      <dgm:t>
        <a:bodyPr/>
        <a:lstStyle/>
        <a:p>
          <a:endParaRPr lang="en-US" sz="2000"/>
        </a:p>
      </dgm:t>
    </dgm:pt>
    <dgm:pt modelId="{C61F929E-028A-4ABB-84E9-C080BF8646C8}">
      <dgm:prSet phldrT="[Text]" custT="1"/>
      <dgm:spPr>
        <a:ln>
          <a:solidFill>
            <a:srgbClr val="454545"/>
          </a:solidFill>
        </a:ln>
      </dgm:spPr>
      <dgm:t>
        <a:bodyPr/>
        <a:lstStyle/>
        <a:p>
          <a:r>
            <a:rPr lang="en-US" sz="1800" dirty="0">
              <a:latin typeface="Helvetica Neue" panose="02000503000000020004" pitchFamily="2"/>
              <a:ea typeface="Helvetica Neue" panose="02000503000000020004" pitchFamily="2"/>
              <a:cs typeface="Helvetica Neue" panose="02000503000000020004" pitchFamily="2"/>
            </a:rPr>
            <a:t>Common law</a:t>
          </a:r>
        </a:p>
      </dgm:t>
    </dgm:pt>
    <dgm:pt modelId="{A8F845C5-7C85-41EF-B9D7-E4DA861134E4}" type="parTrans" cxnId="{708E9301-7A2B-42B7-9B7C-82CDF3A195B0}">
      <dgm:prSet/>
      <dgm:spPr/>
      <dgm:t>
        <a:bodyPr/>
        <a:lstStyle/>
        <a:p>
          <a:endParaRPr lang="en-US" sz="2000"/>
        </a:p>
      </dgm:t>
    </dgm:pt>
    <dgm:pt modelId="{3BEE4D6E-F3B9-4210-81BC-78D88ACA80AB}" type="sibTrans" cxnId="{708E9301-7A2B-42B7-9B7C-82CDF3A195B0}">
      <dgm:prSet/>
      <dgm:spPr/>
      <dgm:t>
        <a:bodyPr/>
        <a:lstStyle/>
        <a:p>
          <a:endParaRPr lang="en-US" sz="2000"/>
        </a:p>
      </dgm:t>
    </dgm:pt>
    <dgm:pt modelId="{9A2092BB-94AD-4AD9-9626-0C9F893B4F9A}">
      <dgm:prSet phldrT="[Text]" custT="1"/>
      <dgm:spPr>
        <a:ln>
          <a:solidFill>
            <a:srgbClr val="454545"/>
          </a:solidFill>
        </a:ln>
      </dgm:spPr>
      <dgm:t>
        <a:bodyPr/>
        <a:lstStyle/>
        <a:p>
          <a:r>
            <a:rPr lang="en-US" sz="1800" dirty="0">
              <a:latin typeface="Helvetica Neue" panose="02000503000000020004" pitchFamily="2"/>
              <a:ea typeface="Helvetica Neue" panose="02000503000000020004" pitchFamily="2"/>
              <a:cs typeface="Helvetica Neue" panose="02000503000000020004" pitchFamily="2"/>
            </a:rPr>
            <a:t>Testimonial privilege / Communications privilege</a:t>
          </a:r>
          <a:endParaRPr lang="en-US" sz="1800" dirty="0"/>
        </a:p>
      </dgm:t>
    </dgm:pt>
    <dgm:pt modelId="{1F21B956-407F-4379-9195-3091CCF73EC2}" type="parTrans" cxnId="{39244A07-AEF8-4251-8584-F23B2ABDB4A6}">
      <dgm:prSet/>
      <dgm:spPr/>
      <dgm:t>
        <a:bodyPr/>
        <a:lstStyle/>
        <a:p>
          <a:endParaRPr lang="en-US" sz="2000"/>
        </a:p>
      </dgm:t>
    </dgm:pt>
    <dgm:pt modelId="{4C152588-2A48-46F4-ABBD-6A26DFF33E02}" type="sibTrans" cxnId="{39244A07-AEF8-4251-8584-F23B2ABDB4A6}">
      <dgm:prSet/>
      <dgm:spPr/>
      <dgm:t>
        <a:bodyPr/>
        <a:lstStyle/>
        <a:p>
          <a:endParaRPr lang="en-US" sz="2000"/>
        </a:p>
      </dgm:t>
    </dgm:pt>
    <dgm:pt modelId="{2D0DDB7B-F53B-436E-B04F-0C2B519A73F3}">
      <dgm:prSet phldrT="[Text]" custT="1"/>
      <dgm:spPr>
        <a:ln>
          <a:solidFill>
            <a:srgbClr val="454545"/>
          </a:solidFill>
        </a:ln>
      </dgm:spPr>
      <dgm:t>
        <a:bodyPr/>
        <a:lstStyle/>
        <a:p>
          <a:endParaRPr lang="en-US" sz="1800" dirty="0"/>
        </a:p>
      </dgm:t>
    </dgm:pt>
    <dgm:pt modelId="{53E62849-9FEC-41CB-8C1D-BFA207AA0B40}" type="parTrans" cxnId="{EBCD4DD1-E645-4CE5-8132-FA483858070E}">
      <dgm:prSet/>
      <dgm:spPr/>
      <dgm:t>
        <a:bodyPr/>
        <a:lstStyle/>
        <a:p>
          <a:endParaRPr lang="en-US" sz="2000"/>
        </a:p>
      </dgm:t>
    </dgm:pt>
    <dgm:pt modelId="{36037141-E469-490F-BC67-E08DE7F0F211}" type="sibTrans" cxnId="{EBCD4DD1-E645-4CE5-8132-FA483858070E}">
      <dgm:prSet/>
      <dgm:spPr/>
      <dgm:t>
        <a:bodyPr/>
        <a:lstStyle/>
        <a:p>
          <a:endParaRPr lang="en-US" sz="2000"/>
        </a:p>
      </dgm:t>
    </dgm:pt>
    <dgm:pt modelId="{DCAA37B0-0C9C-48D3-ADFB-8157DB7C0AD5}">
      <dgm:prSet phldrT="[Text]" custT="1"/>
      <dgm:spPr>
        <a:ln>
          <a:solidFill>
            <a:srgbClr val="454545"/>
          </a:solidFill>
        </a:ln>
      </dgm:spPr>
      <dgm:t>
        <a:bodyPr/>
        <a:lstStyle/>
        <a:p>
          <a:r>
            <a:rPr lang="en-US" sz="1800" dirty="0">
              <a:latin typeface="Helvetica Neue" panose="02000503000000020004" pitchFamily="2"/>
              <a:ea typeface="Helvetica Neue" panose="02000503000000020004" pitchFamily="2"/>
              <a:cs typeface="Helvetica Neue" panose="02000503000000020004" pitchFamily="2"/>
            </a:rPr>
            <a:t>Spouse</a:t>
          </a:r>
        </a:p>
      </dgm:t>
    </dgm:pt>
    <dgm:pt modelId="{1A3410C8-2656-4C06-BA62-E011449C0E55}" type="sibTrans" cxnId="{D9D64E56-A56A-47EB-B635-BF92BAD1EDC9}">
      <dgm:prSet/>
      <dgm:spPr/>
      <dgm:t>
        <a:bodyPr/>
        <a:lstStyle/>
        <a:p>
          <a:endParaRPr lang="en-US" sz="2000"/>
        </a:p>
      </dgm:t>
    </dgm:pt>
    <dgm:pt modelId="{71323C8C-7D13-4CBF-9E2C-E333DB865F59}" type="parTrans" cxnId="{D9D64E56-A56A-47EB-B635-BF92BAD1EDC9}">
      <dgm:prSet/>
      <dgm:spPr/>
      <dgm:t>
        <a:bodyPr/>
        <a:lstStyle/>
        <a:p>
          <a:endParaRPr lang="en-US" sz="2000"/>
        </a:p>
      </dgm:t>
    </dgm:pt>
    <dgm:pt modelId="{BA0D62D7-FEC3-4E67-B995-230D94FF51CF}">
      <dgm:prSet phldrT="[Text]" custT="1"/>
      <dgm:spPr>
        <a:ln>
          <a:solidFill>
            <a:srgbClr val="454545"/>
          </a:solidFill>
        </a:ln>
      </dgm:spPr>
      <dgm:t>
        <a:bodyPr/>
        <a:lstStyle/>
        <a:p>
          <a:r>
            <a:rPr lang="en-US" sz="1800" dirty="0">
              <a:latin typeface="Helvetica Neue" panose="02000503000000020004" pitchFamily="2"/>
              <a:ea typeface="Helvetica Neue" panose="02000503000000020004" pitchFamily="2"/>
              <a:cs typeface="Helvetica Neue" panose="02000503000000020004" pitchFamily="2"/>
            </a:rPr>
            <a:t>Criminal</a:t>
          </a:r>
          <a:endParaRPr lang="en-US" sz="1800" dirty="0"/>
        </a:p>
      </dgm:t>
    </dgm:pt>
    <dgm:pt modelId="{4D94D32C-74A9-4B41-8BCF-029DB44112AE}" type="parTrans" cxnId="{2F1ED382-AC27-41E5-80F2-396A8954970D}">
      <dgm:prSet/>
      <dgm:spPr/>
      <dgm:t>
        <a:bodyPr/>
        <a:lstStyle/>
        <a:p>
          <a:endParaRPr lang="en-US" sz="2000"/>
        </a:p>
      </dgm:t>
    </dgm:pt>
    <dgm:pt modelId="{301004AD-5E41-4029-B2E2-2D55C61D46FD}" type="sibTrans" cxnId="{2F1ED382-AC27-41E5-80F2-396A8954970D}">
      <dgm:prSet/>
      <dgm:spPr/>
      <dgm:t>
        <a:bodyPr/>
        <a:lstStyle/>
        <a:p>
          <a:endParaRPr lang="en-US" sz="2000"/>
        </a:p>
      </dgm:t>
    </dgm:pt>
    <dgm:pt modelId="{4D768CA3-C67C-4AA7-95C5-185DDB7E9706}" type="pres">
      <dgm:prSet presAssocID="{2F983FD8-CF21-49B4-875F-D4706FCE4ECF}" presName="linear" presStyleCnt="0">
        <dgm:presLayoutVars>
          <dgm:dir/>
          <dgm:animLvl val="lvl"/>
          <dgm:resizeHandles val="exact"/>
        </dgm:presLayoutVars>
      </dgm:prSet>
      <dgm:spPr/>
    </dgm:pt>
    <dgm:pt modelId="{D9ACDAA3-FDF4-4247-B456-4CAFFC4939B2}" type="pres">
      <dgm:prSet presAssocID="{1B60E347-D58F-4107-9864-5635A578B4CA}" presName="parentLin" presStyleCnt="0"/>
      <dgm:spPr/>
    </dgm:pt>
    <dgm:pt modelId="{1948DDD1-7828-4CEE-A395-58F4296E748C}" type="pres">
      <dgm:prSet presAssocID="{1B60E347-D58F-4107-9864-5635A578B4CA}" presName="parentLeftMargin" presStyleLbl="node1" presStyleIdx="0" presStyleCnt="3"/>
      <dgm:spPr/>
    </dgm:pt>
    <dgm:pt modelId="{658D2417-0355-48DC-AB23-172A62A95931}" type="pres">
      <dgm:prSet presAssocID="{1B60E347-D58F-4107-9864-5635A578B4CA}" presName="parentText" presStyleLbl="node1" presStyleIdx="0" presStyleCnt="3" custScaleY="83928">
        <dgm:presLayoutVars>
          <dgm:chMax val="0"/>
          <dgm:bulletEnabled val="1"/>
        </dgm:presLayoutVars>
      </dgm:prSet>
      <dgm:spPr/>
    </dgm:pt>
    <dgm:pt modelId="{4DD4D1B1-F731-490C-AAE0-1B4FD1376C68}" type="pres">
      <dgm:prSet presAssocID="{1B60E347-D58F-4107-9864-5635A578B4CA}" presName="negativeSpace" presStyleCnt="0"/>
      <dgm:spPr/>
    </dgm:pt>
    <dgm:pt modelId="{7B7DCAFB-43B7-41F2-8575-B0F8FA9EFF08}" type="pres">
      <dgm:prSet presAssocID="{1B60E347-D58F-4107-9864-5635A578B4CA}" presName="childText" presStyleLbl="conFgAcc1" presStyleIdx="0" presStyleCnt="3">
        <dgm:presLayoutVars>
          <dgm:bulletEnabled val="1"/>
        </dgm:presLayoutVars>
      </dgm:prSet>
      <dgm:spPr>
        <a:prstGeom prst="roundRect">
          <a:avLst/>
        </a:prstGeom>
      </dgm:spPr>
    </dgm:pt>
    <dgm:pt modelId="{FE65E0FB-FD7F-4186-B2EB-60181A36B6DF}" type="pres">
      <dgm:prSet presAssocID="{4982C583-D3E5-448A-9FC2-2D37EFE3F92D}" presName="spaceBetweenRectangles" presStyleCnt="0"/>
      <dgm:spPr/>
    </dgm:pt>
    <dgm:pt modelId="{21EFDA19-1247-481A-9157-F14C39CA6982}" type="pres">
      <dgm:prSet presAssocID="{580D0CB4-E7F8-4797-A428-CCE87098532A}" presName="parentLin" presStyleCnt="0"/>
      <dgm:spPr/>
    </dgm:pt>
    <dgm:pt modelId="{9C8C6277-2E45-49C6-B69E-B5F8060A043E}" type="pres">
      <dgm:prSet presAssocID="{580D0CB4-E7F8-4797-A428-CCE87098532A}" presName="parentLeftMargin" presStyleLbl="node1" presStyleIdx="0" presStyleCnt="3"/>
      <dgm:spPr/>
    </dgm:pt>
    <dgm:pt modelId="{B9C978B4-C8D4-46FD-8EA7-5D6EEEB9002C}" type="pres">
      <dgm:prSet presAssocID="{580D0CB4-E7F8-4797-A428-CCE87098532A}" presName="parentText" presStyleLbl="node1" presStyleIdx="1" presStyleCnt="3" custScaleY="83928">
        <dgm:presLayoutVars>
          <dgm:chMax val="0"/>
          <dgm:bulletEnabled val="1"/>
        </dgm:presLayoutVars>
      </dgm:prSet>
      <dgm:spPr/>
    </dgm:pt>
    <dgm:pt modelId="{7C6CC485-8455-466D-A484-BCC80E0A8F9F}" type="pres">
      <dgm:prSet presAssocID="{580D0CB4-E7F8-4797-A428-CCE87098532A}" presName="negativeSpace" presStyleCnt="0"/>
      <dgm:spPr/>
    </dgm:pt>
    <dgm:pt modelId="{DFDFB535-A4B8-40EE-8C3E-6BB89459A59A}" type="pres">
      <dgm:prSet presAssocID="{580D0CB4-E7F8-4797-A428-CCE87098532A}" presName="childText" presStyleLbl="conFgAcc1" presStyleIdx="1" presStyleCnt="3" custScaleY="75979">
        <dgm:presLayoutVars>
          <dgm:bulletEnabled val="1"/>
        </dgm:presLayoutVars>
      </dgm:prSet>
      <dgm:spPr>
        <a:prstGeom prst="roundRect">
          <a:avLst/>
        </a:prstGeom>
      </dgm:spPr>
    </dgm:pt>
    <dgm:pt modelId="{121884D4-27B1-4859-BC07-826AAC110A93}" type="pres">
      <dgm:prSet presAssocID="{EA870500-BC93-4ADC-A354-7DD1E2FC43D1}" presName="spaceBetweenRectangles" presStyleCnt="0"/>
      <dgm:spPr/>
    </dgm:pt>
    <dgm:pt modelId="{3406F199-E868-460C-953D-BD496DAF4813}" type="pres">
      <dgm:prSet presAssocID="{26907220-6382-47E2-83A0-FA0E51531908}" presName="parentLin" presStyleCnt="0"/>
      <dgm:spPr/>
    </dgm:pt>
    <dgm:pt modelId="{0B92209A-3CBD-40AA-BADB-427FCB899D57}" type="pres">
      <dgm:prSet presAssocID="{26907220-6382-47E2-83A0-FA0E51531908}" presName="parentLeftMargin" presStyleLbl="node1" presStyleIdx="1" presStyleCnt="3"/>
      <dgm:spPr/>
    </dgm:pt>
    <dgm:pt modelId="{F3B51C06-2DA6-4AE6-BF00-30FA94FB91A2}" type="pres">
      <dgm:prSet presAssocID="{26907220-6382-47E2-83A0-FA0E51531908}" presName="parentText" presStyleLbl="node1" presStyleIdx="2" presStyleCnt="3" custScaleY="83928">
        <dgm:presLayoutVars>
          <dgm:chMax val="0"/>
          <dgm:bulletEnabled val="1"/>
        </dgm:presLayoutVars>
      </dgm:prSet>
      <dgm:spPr/>
    </dgm:pt>
    <dgm:pt modelId="{C7065E6C-750A-4F23-9A47-5428C90BD9D8}" type="pres">
      <dgm:prSet presAssocID="{26907220-6382-47E2-83A0-FA0E51531908}" presName="negativeSpace" presStyleCnt="0"/>
      <dgm:spPr/>
    </dgm:pt>
    <dgm:pt modelId="{2862C10E-DEEA-4441-8CDB-01AF0CA6240E}" type="pres">
      <dgm:prSet presAssocID="{26907220-6382-47E2-83A0-FA0E51531908}" presName="childText" presStyleLbl="conFgAcc1" presStyleIdx="2" presStyleCnt="3" custScaleY="70444">
        <dgm:presLayoutVars>
          <dgm:bulletEnabled val="1"/>
        </dgm:presLayoutVars>
      </dgm:prSet>
      <dgm:spPr>
        <a:prstGeom prst="roundRect">
          <a:avLst/>
        </a:prstGeom>
      </dgm:spPr>
    </dgm:pt>
  </dgm:ptLst>
  <dgm:cxnLst>
    <dgm:cxn modelId="{708E9301-7A2B-42B7-9B7C-82CDF3A195B0}" srcId="{580D0CB4-E7F8-4797-A428-CCE87098532A}" destId="{C61F929E-028A-4ABB-84E9-C080BF8646C8}" srcOrd="2" destOrd="0" parTransId="{A8F845C5-7C85-41EF-B9D7-E4DA861134E4}" sibTransId="{3BEE4D6E-F3B9-4210-81BC-78D88ACA80AB}"/>
    <dgm:cxn modelId="{39244A07-AEF8-4251-8584-F23B2ABDB4A6}" srcId="{580D0CB4-E7F8-4797-A428-CCE87098532A}" destId="{9A2092BB-94AD-4AD9-9626-0C9F893B4F9A}" srcOrd="0" destOrd="0" parTransId="{1F21B956-407F-4379-9195-3091CCF73EC2}" sibTransId="{4C152588-2A48-46F4-ABBD-6A26DFF33E02}"/>
    <dgm:cxn modelId="{2DA1D609-8179-4CDD-8B30-721A8189FBC5}" type="presOf" srcId="{2F983FD8-CF21-49B4-875F-D4706FCE4ECF}" destId="{4D768CA3-C67C-4AA7-95C5-185DDB7E9706}" srcOrd="0" destOrd="0" presId="urn:microsoft.com/office/officeart/2005/8/layout/list1"/>
    <dgm:cxn modelId="{9D98C820-EF7F-4D7B-90F0-085D79B4801D}" type="presOf" srcId="{931DD12F-813E-4CE3-939E-BD098C0C4116}" destId="{7B7DCAFB-43B7-41F2-8575-B0F8FA9EFF08}" srcOrd="0" destOrd="0" presId="urn:microsoft.com/office/officeart/2005/8/layout/list1"/>
    <dgm:cxn modelId="{B5DB6E3D-ED77-44FE-8E37-0C620AF87A4E}" type="presOf" srcId="{26907220-6382-47E2-83A0-FA0E51531908}" destId="{F3B51C06-2DA6-4AE6-BF00-30FA94FB91A2}" srcOrd="1" destOrd="0" presId="urn:microsoft.com/office/officeart/2005/8/layout/list1"/>
    <dgm:cxn modelId="{62F12B40-E926-4948-8633-38609D98183D}" type="presOf" srcId="{1B60E347-D58F-4107-9864-5635A578B4CA}" destId="{1948DDD1-7828-4CEE-A395-58F4296E748C}" srcOrd="0" destOrd="0" presId="urn:microsoft.com/office/officeart/2005/8/layout/list1"/>
    <dgm:cxn modelId="{5C0DB95C-6970-4DD5-96B4-4BA4C78A3CAD}" type="presOf" srcId="{2D0DDB7B-F53B-436E-B04F-0C2B519A73F3}" destId="{2862C10E-DEEA-4441-8CDB-01AF0CA6240E}" srcOrd="0" destOrd="2" presId="urn:microsoft.com/office/officeart/2005/8/layout/list1"/>
    <dgm:cxn modelId="{C8456147-A6A8-44A4-B24B-BA4BCD3F9C4A}" type="presOf" srcId="{1B6A5A57-7AD6-42D5-9BD5-B64FACDC80EF}" destId="{DFDFB535-A4B8-40EE-8C3E-6BB89459A59A}" srcOrd="0" destOrd="1" presId="urn:microsoft.com/office/officeart/2005/8/layout/list1"/>
    <dgm:cxn modelId="{EF546268-D3B7-4B8A-A740-FD8C605B1F6E}" srcId="{2F983FD8-CF21-49B4-875F-D4706FCE4ECF}" destId="{580D0CB4-E7F8-4797-A428-CCE87098532A}" srcOrd="1" destOrd="0" parTransId="{01EEEFE6-F83D-4436-AD85-394DBB4E6B74}" sibTransId="{EA870500-BC93-4ADC-A354-7DD1E2FC43D1}"/>
    <dgm:cxn modelId="{2707A268-22D8-44CE-88D1-BC32E593A737}" type="presOf" srcId="{C61F929E-028A-4ABB-84E9-C080BF8646C8}" destId="{DFDFB535-A4B8-40EE-8C3E-6BB89459A59A}" srcOrd="0" destOrd="2" presId="urn:microsoft.com/office/officeart/2005/8/layout/list1"/>
    <dgm:cxn modelId="{E75FE06E-F368-4E90-8847-B3983A18CE78}" type="presOf" srcId="{580D0CB4-E7F8-4797-A428-CCE87098532A}" destId="{B9C978B4-C8D4-46FD-8EA7-5D6EEEB9002C}" srcOrd="1" destOrd="0" presId="urn:microsoft.com/office/officeart/2005/8/layout/list1"/>
    <dgm:cxn modelId="{9505EA70-1F1C-47A9-950E-A498DB2310BC}" type="presOf" srcId="{580D0CB4-E7F8-4797-A428-CCE87098532A}" destId="{9C8C6277-2E45-49C6-B69E-B5F8060A043E}" srcOrd="0" destOrd="0" presId="urn:microsoft.com/office/officeart/2005/8/layout/list1"/>
    <dgm:cxn modelId="{D9D64E56-A56A-47EB-B635-BF92BAD1EDC9}" srcId="{26907220-6382-47E2-83A0-FA0E51531908}" destId="{DCAA37B0-0C9C-48D3-ADFB-8157DB7C0AD5}" srcOrd="1" destOrd="0" parTransId="{71323C8C-7D13-4CBF-9E2C-E333DB865F59}" sibTransId="{1A3410C8-2656-4C06-BA62-E011449C0E55}"/>
    <dgm:cxn modelId="{2F1ED382-AC27-41E5-80F2-396A8954970D}" srcId="{26907220-6382-47E2-83A0-FA0E51531908}" destId="{BA0D62D7-FEC3-4E67-B995-230D94FF51CF}" srcOrd="0" destOrd="0" parTransId="{4D94D32C-74A9-4B41-8BCF-029DB44112AE}" sibTransId="{301004AD-5E41-4029-B2E2-2D55C61D46FD}"/>
    <dgm:cxn modelId="{44C3F686-943C-48C8-BBB8-C4A1924E3A4F}" srcId="{1B60E347-D58F-4107-9864-5635A578B4CA}" destId="{931DD12F-813E-4CE3-939E-BD098C0C4116}" srcOrd="0" destOrd="0" parTransId="{111E889C-90BA-424F-843E-55FE3F3D9DB0}" sibTransId="{972CD49C-AAAD-47AE-A00D-C0C9542F4499}"/>
    <dgm:cxn modelId="{9718769C-FAF6-4020-8833-ABA8C5B1D1B1}" srcId="{2F983FD8-CF21-49B4-875F-D4706FCE4ECF}" destId="{1B60E347-D58F-4107-9864-5635A578B4CA}" srcOrd="0" destOrd="0" parTransId="{393D9120-DB41-4CBE-9CC6-06F4FA3C3E50}" sibTransId="{4982C583-D3E5-448A-9FC2-2D37EFE3F92D}"/>
    <dgm:cxn modelId="{70BB29A2-F0F5-4053-AE23-F1F427DC32E0}" srcId="{580D0CB4-E7F8-4797-A428-CCE87098532A}" destId="{1B6A5A57-7AD6-42D5-9BD5-B64FACDC80EF}" srcOrd="1" destOrd="0" parTransId="{609B208A-F92A-4A50-A615-B4D5580A294E}" sibTransId="{560B49DE-419C-475D-9DA0-0BACD7E94C46}"/>
    <dgm:cxn modelId="{AEC2A3AB-1666-41A4-B010-69FBF782FEFA}" type="presOf" srcId="{6909EC7E-0BB8-4687-951D-7B340BAF11A6}" destId="{DFDFB535-A4B8-40EE-8C3E-6BB89459A59A}" srcOrd="0" destOrd="3" presId="urn:microsoft.com/office/officeart/2005/8/layout/list1"/>
    <dgm:cxn modelId="{138E57B0-9467-4A37-A95E-8F07145F9008}" srcId="{580D0CB4-E7F8-4797-A428-CCE87098532A}" destId="{6909EC7E-0BB8-4687-951D-7B340BAF11A6}" srcOrd="3" destOrd="0" parTransId="{1BB04B61-EC9C-4C01-ADDA-10E39A828D69}" sibTransId="{BEF11C6D-AC4B-4D96-A0C8-8F5AF212295C}"/>
    <dgm:cxn modelId="{E65CEABB-2C61-435A-BB55-6BFFA3C4E344}" type="presOf" srcId="{BA0D62D7-FEC3-4E67-B995-230D94FF51CF}" destId="{2862C10E-DEEA-4441-8CDB-01AF0CA6240E}" srcOrd="0" destOrd="0" presId="urn:microsoft.com/office/officeart/2005/8/layout/list1"/>
    <dgm:cxn modelId="{FE9A4DBF-B4B7-4808-B172-25768B66333A}" type="presOf" srcId="{1B60E347-D58F-4107-9864-5635A578B4CA}" destId="{658D2417-0355-48DC-AB23-172A62A95931}" srcOrd="1" destOrd="0" presId="urn:microsoft.com/office/officeart/2005/8/layout/list1"/>
    <dgm:cxn modelId="{EBCD4DD1-E645-4CE5-8132-FA483858070E}" srcId="{26907220-6382-47E2-83A0-FA0E51531908}" destId="{2D0DDB7B-F53B-436E-B04F-0C2B519A73F3}" srcOrd="2" destOrd="0" parTransId="{53E62849-9FEC-41CB-8C1D-BFA207AA0B40}" sibTransId="{36037141-E469-490F-BC67-E08DE7F0F211}"/>
    <dgm:cxn modelId="{A0A34FD3-14F8-42B1-B3B2-3AD167455210}" type="presOf" srcId="{DCAA37B0-0C9C-48D3-ADFB-8157DB7C0AD5}" destId="{2862C10E-DEEA-4441-8CDB-01AF0CA6240E}" srcOrd="0" destOrd="1" presId="urn:microsoft.com/office/officeart/2005/8/layout/list1"/>
    <dgm:cxn modelId="{FF2004D6-1A25-4235-ABF7-7D981F69DE12}" type="presOf" srcId="{9A2092BB-94AD-4AD9-9626-0C9F893B4F9A}" destId="{DFDFB535-A4B8-40EE-8C3E-6BB89459A59A}" srcOrd="0" destOrd="0" presId="urn:microsoft.com/office/officeart/2005/8/layout/list1"/>
    <dgm:cxn modelId="{724817DC-FBAC-46D8-9602-261944A0DF05}" type="presOf" srcId="{26907220-6382-47E2-83A0-FA0E51531908}" destId="{0B92209A-3CBD-40AA-BADB-427FCB899D57}" srcOrd="0" destOrd="0" presId="urn:microsoft.com/office/officeart/2005/8/layout/list1"/>
    <dgm:cxn modelId="{37FC86F5-AD58-42DD-93F5-120EECC026FC}" srcId="{2F983FD8-CF21-49B4-875F-D4706FCE4ECF}" destId="{26907220-6382-47E2-83A0-FA0E51531908}" srcOrd="2" destOrd="0" parTransId="{5C22EE6E-549A-434B-9BC3-F0E857F04BEE}" sibTransId="{D92DD814-9DC9-4940-B723-79C8AD8D0165}"/>
    <dgm:cxn modelId="{5E776472-1B42-4B69-8C81-BEF0205228AC}" type="presParOf" srcId="{4D768CA3-C67C-4AA7-95C5-185DDB7E9706}" destId="{D9ACDAA3-FDF4-4247-B456-4CAFFC4939B2}" srcOrd="0" destOrd="0" presId="urn:microsoft.com/office/officeart/2005/8/layout/list1"/>
    <dgm:cxn modelId="{9257F842-42F8-4308-A239-E499AA1BA60F}" type="presParOf" srcId="{D9ACDAA3-FDF4-4247-B456-4CAFFC4939B2}" destId="{1948DDD1-7828-4CEE-A395-58F4296E748C}" srcOrd="0" destOrd="0" presId="urn:microsoft.com/office/officeart/2005/8/layout/list1"/>
    <dgm:cxn modelId="{D17994C8-A76B-4497-ADDE-CFC0CEB7806B}" type="presParOf" srcId="{D9ACDAA3-FDF4-4247-B456-4CAFFC4939B2}" destId="{658D2417-0355-48DC-AB23-172A62A95931}" srcOrd="1" destOrd="0" presId="urn:microsoft.com/office/officeart/2005/8/layout/list1"/>
    <dgm:cxn modelId="{E58A1173-B288-4429-A572-84CB4B5AFC81}" type="presParOf" srcId="{4D768CA3-C67C-4AA7-95C5-185DDB7E9706}" destId="{4DD4D1B1-F731-490C-AAE0-1B4FD1376C68}" srcOrd="1" destOrd="0" presId="urn:microsoft.com/office/officeart/2005/8/layout/list1"/>
    <dgm:cxn modelId="{1319940A-54F0-451C-9F29-DA05FD7BF302}" type="presParOf" srcId="{4D768CA3-C67C-4AA7-95C5-185DDB7E9706}" destId="{7B7DCAFB-43B7-41F2-8575-B0F8FA9EFF08}" srcOrd="2" destOrd="0" presId="urn:microsoft.com/office/officeart/2005/8/layout/list1"/>
    <dgm:cxn modelId="{6B56F640-B5DA-403D-9874-495640E86A74}" type="presParOf" srcId="{4D768CA3-C67C-4AA7-95C5-185DDB7E9706}" destId="{FE65E0FB-FD7F-4186-B2EB-60181A36B6DF}" srcOrd="3" destOrd="0" presId="urn:microsoft.com/office/officeart/2005/8/layout/list1"/>
    <dgm:cxn modelId="{84ABF47D-60BA-45AF-9729-40ED9BA31436}" type="presParOf" srcId="{4D768CA3-C67C-4AA7-95C5-185DDB7E9706}" destId="{21EFDA19-1247-481A-9157-F14C39CA6982}" srcOrd="4" destOrd="0" presId="urn:microsoft.com/office/officeart/2005/8/layout/list1"/>
    <dgm:cxn modelId="{7E89A638-7C89-4F09-8781-E550DF2FDD37}" type="presParOf" srcId="{21EFDA19-1247-481A-9157-F14C39CA6982}" destId="{9C8C6277-2E45-49C6-B69E-B5F8060A043E}" srcOrd="0" destOrd="0" presId="urn:microsoft.com/office/officeart/2005/8/layout/list1"/>
    <dgm:cxn modelId="{11405007-1E7D-444F-9699-21F09D4B3516}" type="presParOf" srcId="{21EFDA19-1247-481A-9157-F14C39CA6982}" destId="{B9C978B4-C8D4-46FD-8EA7-5D6EEEB9002C}" srcOrd="1" destOrd="0" presId="urn:microsoft.com/office/officeart/2005/8/layout/list1"/>
    <dgm:cxn modelId="{45743E1E-8F64-4262-BB70-D9FEACB9C92B}" type="presParOf" srcId="{4D768CA3-C67C-4AA7-95C5-185DDB7E9706}" destId="{7C6CC485-8455-466D-A484-BCC80E0A8F9F}" srcOrd="5" destOrd="0" presId="urn:microsoft.com/office/officeart/2005/8/layout/list1"/>
    <dgm:cxn modelId="{EE51E14F-93C7-4F40-862B-C2A70F3CD2BF}" type="presParOf" srcId="{4D768CA3-C67C-4AA7-95C5-185DDB7E9706}" destId="{DFDFB535-A4B8-40EE-8C3E-6BB89459A59A}" srcOrd="6" destOrd="0" presId="urn:microsoft.com/office/officeart/2005/8/layout/list1"/>
    <dgm:cxn modelId="{3E70D6FA-EB90-4DF9-BB46-0C995B83CABC}" type="presParOf" srcId="{4D768CA3-C67C-4AA7-95C5-185DDB7E9706}" destId="{121884D4-27B1-4859-BC07-826AAC110A93}" srcOrd="7" destOrd="0" presId="urn:microsoft.com/office/officeart/2005/8/layout/list1"/>
    <dgm:cxn modelId="{32383E88-B63E-4C32-BC98-4D80436E103A}" type="presParOf" srcId="{4D768CA3-C67C-4AA7-95C5-185DDB7E9706}" destId="{3406F199-E868-460C-953D-BD496DAF4813}" srcOrd="8" destOrd="0" presId="urn:microsoft.com/office/officeart/2005/8/layout/list1"/>
    <dgm:cxn modelId="{C6F55419-4D82-4B6D-9C45-4E3ED3372F59}" type="presParOf" srcId="{3406F199-E868-460C-953D-BD496DAF4813}" destId="{0B92209A-3CBD-40AA-BADB-427FCB899D57}" srcOrd="0" destOrd="0" presId="urn:microsoft.com/office/officeart/2005/8/layout/list1"/>
    <dgm:cxn modelId="{2B68B32F-6880-4943-96AB-01D2CCBE9141}" type="presParOf" srcId="{3406F199-E868-460C-953D-BD496DAF4813}" destId="{F3B51C06-2DA6-4AE6-BF00-30FA94FB91A2}" srcOrd="1" destOrd="0" presId="urn:microsoft.com/office/officeart/2005/8/layout/list1"/>
    <dgm:cxn modelId="{66C53230-88BA-4F5C-B606-2337D1A89CC5}" type="presParOf" srcId="{4D768CA3-C67C-4AA7-95C5-185DDB7E9706}" destId="{C7065E6C-750A-4F23-9A47-5428C90BD9D8}" srcOrd="9" destOrd="0" presId="urn:microsoft.com/office/officeart/2005/8/layout/list1"/>
    <dgm:cxn modelId="{65838C80-9D63-4734-80CD-501932EB303D}" type="presParOf" srcId="{4D768CA3-C67C-4AA7-95C5-185DDB7E9706}" destId="{2862C10E-DEEA-4441-8CDB-01AF0CA6240E}" srcOrd="10" destOrd="0" presId="urn:microsoft.com/office/officeart/2005/8/layout/list1"/>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DC3879-CD98-448F-9ABB-60DE1570A2A1}" type="doc">
      <dgm:prSet loTypeId="urn:microsoft.com/office/officeart/2008/layout/HalfCircleOrganizationChart" loCatId="hierarchy" qsTypeId="urn:microsoft.com/office/officeart/2005/8/quickstyle/3d7" qsCatId="3D" csTypeId="urn:microsoft.com/office/officeart/2005/8/colors/accent1_2" csCatId="accent1" phldr="1"/>
      <dgm:spPr/>
      <dgm:t>
        <a:bodyPr/>
        <a:lstStyle/>
        <a:p>
          <a:endParaRPr lang="en-US"/>
        </a:p>
      </dgm:t>
    </dgm:pt>
    <dgm:pt modelId="{451AD2A9-D9CC-4868-BF8D-8D85E63CEE5A}">
      <dgm:prSet phldrT="[Text]" custT="1"/>
      <dgm:spPr/>
      <dgm:t>
        <a:bodyPr/>
        <a:lstStyle/>
        <a:p>
          <a:r>
            <a:rPr lang="en-US" sz="1600" dirty="0">
              <a:latin typeface="HelveticaNeue LT 35 Thin" panose="020B0403020202020204" pitchFamily="34" charset="0"/>
            </a:rPr>
            <a:t>Generating keywords</a:t>
          </a:r>
        </a:p>
      </dgm:t>
    </dgm:pt>
    <dgm:pt modelId="{DE70F241-601D-4FDA-A837-1B21FEA495AB}" type="parTrans" cxnId="{07C81F0B-8971-49D4-AAA4-A74C548C4193}">
      <dgm:prSet/>
      <dgm:spPr/>
      <dgm:t>
        <a:bodyPr/>
        <a:lstStyle/>
        <a:p>
          <a:endParaRPr lang="en-US"/>
        </a:p>
      </dgm:t>
    </dgm:pt>
    <dgm:pt modelId="{DD1C6C6F-F3FE-4C72-ABEB-9287B9296DE9}" type="sibTrans" cxnId="{07C81F0B-8971-49D4-AAA4-A74C548C4193}">
      <dgm:prSet/>
      <dgm:spPr/>
      <dgm:t>
        <a:bodyPr/>
        <a:lstStyle/>
        <a:p>
          <a:endParaRPr lang="en-US"/>
        </a:p>
      </dgm:t>
    </dgm:pt>
    <dgm:pt modelId="{DC06DFBC-004C-45EE-BCF7-011E6515BDBA}">
      <dgm:prSet phldrT="[Text]" custT="1"/>
      <dgm:spPr/>
      <dgm:t>
        <a:bodyPr/>
        <a:lstStyle/>
        <a:p>
          <a:r>
            <a:rPr lang="en-US" sz="1600" dirty="0">
              <a:latin typeface="HelveticaNeue LT 35 Thin" panose="020B0403020202020204" pitchFamily="34" charset="0"/>
            </a:rPr>
            <a:t>Narrow </a:t>
          </a:r>
        </a:p>
        <a:p>
          <a:r>
            <a:rPr lang="en-US" sz="1600" dirty="0">
              <a:latin typeface="HelveticaNeue LT 35 Thin" panose="020B0403020202020204" pitchFamily="34" charset="0"/>
            </a:rPr>
            <a:t>issues</a:t>
          </a:r>
        </a:p>
      </dgm:t>
    </dgm:pt>
    <dgm:pt modelId="{7DB90A98-6998-4247-A028-6728CCC888A3}" type="parTrans" cxnId="{23134DBB-8FFB-4722-B4AB-E7A9B25E53D4}">
      <dgm:prSet/>
      <dgm:spPr/>
      <dgm:t>
        <a:bodyPr/>
        <a:lstStyle/>
        <a:p>
          <a:endParaRPr lang="en-US"/>
        </a:p>
      </dgm:t>
    </dgm:pt>
    <dgm:pt modelId="{6951D6A3-1FE1-47D2-9038-422236FA5C13}" type="sibTrans" cxnId="{23134DBB-8FFB-4722-B4AB-E7A9B25E53D4}">
      <dgm:prSet/>
      <dgm:spPr/>
      <dgm:t>
        <a:bodyPr/>
        <a:lstStyle/>
        <a:p>
          <a:endParaRPr lang="en-US"/>
        </a:p>
      </dgm:t>
    </dgm:pt>
    <dgm:pt modelId="{76F97501-FE98-44D4-839C-1C3F2D0927C1}">
      <dgm:prSet phldrT="[Text]" custT="1"/>
      <dgm:spPr/>
      <dgm:t>
        <a:bodyPr/>
        <a:lstStyle/>
        <a:p>
          <a:r>
            <a:rPr lang="en-US" sz="1600" dirty="0">
              <a:latin typeface="HelveticaNeue LT 35 Thin" panose="020B0403020202020204" pitchFamily="34" charset="0"/>
            </a:rPr>
            <a:t>Facts</a:t>
          </a:r>
        </a:p>
      </dgm:t>
    </dgm:pt>
    <dgm:pt modelId="{91043397-0D46-4AC7-9B8C-AAEC7FC3256B}" type="parTrans" cxnId="{6226118E-00AD-4EAD-94C4-0954B2A15CBA}">
      <dgm:prSet/>
      <dgm:spPr/>
      <dgm:t>
        <a:bodyPr/>
        <a:lstStyle/>
        <a:p>
          <a:endParaRPr lang="en-US"/>
        </a:p>
      </dgm:t>
    </dgm:pt>
    <dgm:pt modelId="{186AEB29-8B90-4C44-AE52-FF6D11E43EE3}" type="sibTrans" cxnId="{6226118E-00AD-4EAD-94C4-0954B2A15CBA}">
      <dgm:prSet/>
      <dgm:spPr/>
      <dgm:t>
        <a:bodyPr/>
        <a:lstStyle/>
        <a:p>
          <a:endParaRPr lang="en-US"/>
        </a:p>
      </dgm:t>
    </dgm:pt>
    <dgm:pt modelId="{036B6FC1-34BC-4469-8395-6546A328F64E}">
      <dgm:prSet phldrT="[Text]" custT="1"/>
      <dgm:spPr/>
      <dgm:t>
        <a:bodyPr/>
        <a:lstStyle/>
        <a:p>
          <a:r>
            <a:rPr lang="en-US" sz="1600" dirty="0">
              <a:latin typeface="HelveticaNeue LT 35 Thin" panose="020B0403020202020204" pitchFamily="34" charset="0"/>
            </a:rPr>
            <a:t>Legal principles</a:t>
          </a:r>
        </a:p>
      </dgm:t>
    </dgm:pt>
    <dgm:pt modelId="{00F1BE5E-952A-46C9-B8C1-35CCA38531D5}" type="parTrans" cxnId="{2913ECF1-0B7B-4D60-A9F2-5981153BD121}">
      <dgm:prSet/>
      <dgm:spPr/>
      <dgm:t>
        <a:bodyPr/>
        <a:lstStyle/>
        <a:p>
          <a:endParaRPr lang="en-US"/>
        </a:p>
      </dgm:t>
    </dgm:pt>
    <dgm:pt modelId="{B9330998-5E24-401F-B563-FA8F2C420BF6}" type="sibTrans" cxnId="{2913ECF1-0B7B-4D60-A9F2-5981153BD121}">
      <dgm:prSet/>
      <dgm:spPr/>
      <dgm:t>
        <a:bodyPr/>
        <a:lstStyle/>
        <a:p>
          <a:endParaRPr lang="en-US"/>
        </a:p>
      </dgm:t>
    </dgm:pt>
    <dgm:pt modelId="{94933602-F279-46F4-A58D-D0C688386F5B}">
      <dgm:prSet phldrT="[Text]" custT="1"/>
      <dgm:spPr/>
      <dgm:t>
        <a:bodyPr/>
        <a:lstStyle/>
        <a:p>
          <a:r>
            <a:rPr lang="en-US" sz="1800" dirty="0">
              <a:latin typeface="HelveticaNeue LT 35 Thin" panose="020B0403020202020204" pitchFamily="34" charset="0"/>
            </a:rPr>
            <a:t>Five Ws</a:t>
          </a:r>
        </a:p>
      </dgm:t>
    </dgm:pt>
    <dgm:pt modelId="{232B778D-1583-4185-A29D-530FC0E6D61A}" type="parTrans" cxnId="{AF64005C-7CBA-455C-BDC9-0FE54C7A1BE9}">
      <dgm:prSet/>
      <dgm:spPr/>
      <dgm:t>
        <a:bodyPr/>
        <a:lstStyle/>
        <a:p>
          <a:endParaRPr lang="en-US"/>
        </a:p>
      </dgm:t>
    </dgm:pt>
    <dgm:pt modelId="{E60DA1C8-9EED-4159-A598-F656D5FE3B8F}" type="sibTrans" cxnId="{AF64005C-7CBA-455C-BDC9-0FE54C7A1BE9}">
      <dgm:prSet/>
      <dgm:spPr/>
      <dgm:t>
        <a:bodyPr/>
        <a:lstStyle/>
        <a:p>
          <a:endParaRPr lang="en-US"/>
        </a:p>
      </dgm:t>
    </dgm:pt>
    <dgm:pt modelId="{5914C8CA-044E-4668-990C-F79A01E5D77C}">
      <dgm:prSet phldrT="[Text]" custT="1"/>
      <dgm:spPr/>
      <dgm:t>
        <a:bodyPr/>
        <a:lstStyle/>
        <a:p>
          <a:r>
            <a:rPr lang="en-US" sz="1800" dirty="0">
              <a:latin typeface="HelveticaNeue LT 35 Thin" panose="020B0403020202020204" pitchFamily="34" charset="0"/>
            </a:rPr>
            <a:t>Identified through  past research, law school, or practice</a:t>
          </a:r>
        </a:p>
      </dgm:t>
    </dgm:pt>
    <dgm:pt modelId="{A3E43819-4910-4135-AC02-7170FDF0B51D}" type="parTrans" cxnId="{2EA794E3-3BB7-49A9-AEBB-4016B9B8F38B}">
      <dgm:prSet/>
      <dgm:spPr/>
      <dgm:t>
        <a:bodyPr/>
        <a:lstStyle/>
        <a:p>
          <a:endParaRPr lang="en-US"/>
        </a:p>
      </dgm:t>
    </dgm:pt>
    <dgm:pt modelId="{4D6153D8-E8AF-4726-9355-D06EFF1E6F6A}" type="sibTrans" cxnId="{2EA794E3-3BB7-49A9-AEBB-4016B9B8F38B}">
      <dgm:prSet/>
      <dgm:spPr/>
      <dgm:t>
        <a:bodyPr/>
        <a:lstStyle/>
        <a:p>
          <a:endParaRPr lang="en-US"/>
        </a:p>
      </dgm:t>
    </dgm:pt>
    <dgm:pt modelId="{911B699F-124A-4057-BCBE-E52EBC0544E0}" type="pres">
      <dgm:prSet presAssocID="{52DC3879-CD98-448F-9ABB-60DE1570A2A1}" presName="Name0" presStyleCnt="0">
        <dgm:presLayoutVars>
          <dgm:orgChart val="1"/>
          <dgm:chPref val="1"/>
          <dgm:dir val="rev"/>
          <dgm:animOne val="branch"/>
          <dgm:animLvl val="lvl"/>
          <dgm:resizeHandles/>
        </dgm:presLayoutVars>
      </dgm:prSet>
      <dgm:spPr/>
    </dgm:pt>
    <dgm:pt modelId="{6B230B0A-B985-4E0E-BC7B-5746FA399497}" type="pres">
      <dgm:prSet presAssocID="{451AD2A9-D9CC-4868-BF8D-8D85E63CEE5A}" presName="hierRoot1" presStyleCnt="0">
        <dgm:presLayoutVars>
          <dgm:hierBranch val="r"/>
        </dgm:presLayoutVars>
      </dgm:prSet>
      <dgm:spPr/>
    </dgm:pt>
    <dgm:pt modelId="{38A91D70-419E-4574-9AF7-8B043123DD86}" type="pres">
      <dgm:prSet presAssocID="{451AD2A9-D9CC-4868-BF8D-8D85E63CEE5A}" presName="rootComposite1" presStyleCnt="0"/>
      <dgm:spPr/>
    </dgm:pt>
    <dgm:pt modelId="{6777B947-B275-4A30-AA9C-64BF4AA8B820}" type="pres">
      <dgm:prSet presAssocID="{451AD2A9-D9CC-4868-BF8D-8D85E63CEE5A}" presName="rootText1" presStyleLbl="alignAcc1" presStyleIdx="0" presStyleCnt="0" custScaleX="1090287" custScaleY="1151096" custLinFactX="-100000" custLinFactNeighborX="-113730" custLinFactNeighborY="18903">
        <dgm:presLayoutVars>
          <dgm:chPref val="3"/>
        </dgm:presLayoutVars>
      </dgm:prSet>
      <dgm:spPr/>
    </dgm:pt>
    <dgm:pt modelId="{52C4225D-0CCA-4928-B7E5-843EA0AF319F}" type="pres">
      <dgm:prSet presAssocID="{451AD2A9-D9CC-4868-BF8D-8D85E63CEE5A}" presName="topArc1" presStyleLbl="parChTrans1D1" presStyleIdx="0" presStyleCnt="12"/>
      <dgm:spPr/>
    </dgm:pt>
    <dgm:pt modelId="{2C003BE8-5494-4AF4-9E29-8F066A8CCE2E}" type="pres">
      <dgm:prSet presAssocID="{451AD2A9-D9CC-4868-BF8D-8D85E63CEE5A}" presName="bottomArc1" presStyleLbl="parChTrans1D1" presStyleIdx="1" presStyleCnt="12"/>
      <dgm:spPr/>
    </dgm:pt>
    <dgm:pt modelId="{0C67CE27-1B04-4E47-86E0-F46542CD5E0A}" type="pres">
      <dgm:prSet presAssocID="{451AD2A9-D9CC-4868-BF8D-8D85E63CEE5A}" presName="topConnNode1" presStyleLbl="node1" presStyleIdx="0" presStyleCnt="0"/>
      <dgm:spPr/>
    </dgm:pt>
    <dgm:pt modelId="{F70FECB1-3A23-4AB5-8913-AC298CA5C017}" type="pres">
      <dgm:prSet presAssocID="{451AD2A9-D9CC-4868-BF8D-8D85E63CEE5A}" presName="hierChild2" presStyleCnt="0"/>
      <dgm:spPr/>
    </dgm:pt>
    <dgm:pt modelId="{8FA87A0C-CDBA-441F-BD8F-5B5CA658D74F}" type="pres">
      <dgm:prSet presAssocID="{7DB90A98-6998-4247-A028-6728CCC888A3}" presName="Name28" presStyleLbl="parChTrans1D2" presStyleIdx="0" presStyleCnt="1"/>
      <dgm:spPr/>
    </dgm:pt>
    <dgm:pt modelId="{33D35A4E-757F-40DC-B0C5-F47645B5D3A3}" type="pres">
      <dgm:prSet presAssocID="{DC06DFBC-004C-45EE-BCF7-011E6515BDBA}" presName="hierRoot2" presStyleCnt="0">
        <dgm:presLayoutVars>
          <dgm:hierBranch val="r"/>
        </dgm:presLayoutVars>
      </dgm:prSet>
      <dgm:spPr/>
    </dgm:pt>
    <dgm:pt modelId="{AB38C5E6-16AE-4656-AFE7-5672A475161F}" type="pres">
      <dgm:prSet presAssocID="{DC06DFBC-004C-45EE-BCF7-011E6515BDBA}" presName="rootComposite2" presStyleCnt="0"/>
      <dgm:spPr/>
    </dgm:pt>
    <dgm:pt modelId="{B2B57A5C-9A36-4FFA-AC62-AEC7CCC8F36C}" type="pres">
      <dgm:prSet presAssocID="{DC06DFBC-004C-45EE-BCF7-011E6515BDBA}" presName="rootText2" presStyleLbl="alignAcc1" presStyleIdx="0" presStyleCnt="0" custScaleX="1226573" custScaleY="1335679" custLinFactX="-33077" custLinFactNeighborX="-100000" custLinFactNeighborY="-56708">
        <dgm:presLayoutVars>
          <dgm:chPref val="3"/>
        </dgm:presLayoutVars>
      </dgm:prSet>
      <dgm:spPr/>
    </dgm:pt>
    <dgm:pt modelId="{F69FC2A7-8961-4CBB-B5AB-2B6A081AB738}" type="pres">
      <dgm:prSet presAssocID="{DC06DFBC-004C-45EE-BCF7-011E6515BDBA}" presName="topArc2" presStyleLbl="parChTrans1D1" presStyleIdx="2" presStyleCnt="12"/>
      <dgm:spPr/>
    </dgm:pt>
    <dgm:pt modelId="{C1960EBC-730B-43AA-A928-D25470D08FD2}" type="pres">
      <dgm:prSet presAssocID="{DC06DFBC-004C-45EE-BCF7-011E6515BDBA}" presName="bottomArc2" presStyleLbl="parChTrans1D1" presStyleIdx="3" presStyleCnt="12"/>
      <dgm:spPr/>
    </dgm:pt>
    <dgm:pt modelId="{681AC5EF-5C01-4561-904A-C033B184A30B}" type="pres">
      <dgm:prSet presAssocID="{DC06DFBC-004C-45EE-BCF7-011E6515BDBA}" presName="topConnNode2" presStyleLbl="node2" presStyleIdx="0" presStyleCnt="0"/>
      <dgm:spPr/>
    </dgm:pt>
    <dgm:pt modelId="{63FC6F6E-066C-4799-8C3E-3237D02670CB}" type="pres">
      <dgm:prSet presAssocID="{DC06DFBC-004C-45EE-BCF7-011E6515BDBA}" presName="hierChild4" presStyleCnt="0"/>
      <dgm:spPr/>
    </dgm:pt>
    <dgm:pt modelId="{3D56B947-24B4-45FD-89DA-B9B3D8E3F9B3}" type="pres">
      <dgm:prSet presAssocID="{91043397-0D46-4AC7-9B8C-AAEC7FC3256B}" presName="Name28" presStyleLbl="parChTrans1D3" presStyleIdx="0" presStyleCnt="2"/>
      <dgm:spPr/>
    </dgm:pt>
    <dgm:pt modelId="{12F6B5D2-2F66-4013-AF90-E5A16D536ECB}" type="pres">
      <dgm:prSet presAssocID="{76F97501-FE98-44D4-839C-1C3F2D0927C1}" presName="hierRoot2" presStyleCnt="0">
        <dgm:presLayoutVars>
          <dgm:hierBranch val="r"/>
        </dgm:presLayoutVars>
      </dgm:prSet>
      <dgm:spPr/>
    </dgm:pt>
    <dgm:pt modelId="{BEF2DB08-CFC0-4354-A13A-4AE144242DCA}" type="pres">
      <dgm:prSet presAssocID="{76F97501-FE98-44D4-839C-1C3F2D0927C1}" presName="rootComposite2" presStyleCnt="0"/>
      <dgm:spPr/>
    </dgm:pt>
    <dgm:pt modelId="{6A021B21-3DC9-438F-8AD2-185B88C52A2E}" type="pres">
      <dgm:prSet presAssocID="{76F97501-FE98-44D4-839C-1C3F2D0927C1}" presName="rootText2" presStyleLbl="alignAcc1" presStyleIdx="0" presStyleCnt="0" custScaleX="1081143" custScaleY="946001" custLinFactNeighborX="6721" custLinFactNeighborY="-92415">
        <dgm:presLayoutVars>
          <dgm:chPref val="3"/>
        </dgm:presLayoutVars>
      </dgm:prSet>
      <dgm:spPr/>
    </dgm:pt>
    <dgm:pt modelId="{DBC6B3A2-EF1A-4FC2-806A-047B4B231E1D}" type="pres">
      <dgm:prSet presAssocID="{76F97501-FE98-44D4-839C-1C3F2D0927C1}" presName="topArc2" presStyleLbl="parChTrans1D1" presStyleIdx="4" presStyleCnt="12"/>
      <dgm:spPr/>
    </dgm:pt>
    <dgm:pt modelId="{532D44DF-5AC0-4BDA-BDA4-0507EAF7C3A8}" type="pres">
      <dgm:prSet presAssocID="{76F97501-FE98-44D4-839C-1C3F2D0927C1}" presName="bottomArc2" presStyleLbl="parChTrans1D1" presStyleIdx="5" presStyleCnt="12"/>
      <dgm:spPr/>
    </dgm:pt>
    <dgm:pt modelId="{21E890CC-EA71-4720-8A02-2A6F9ADB2BF7}" type="pres">
      <dgm:prSet presAssocID="{76F97501-FE98-44D4-839C-1C3F2D0927C1}" presName="topConnNode2" presStyleLbl="node3" presStyleIdx="0" presStyleCnt="0"/>
      <dgm:spPr/>
    </dgm:pt>
    <dgm:pt modelId="{42E5BCD3-C64A-4B40-A229-8404C79E32A6}" type="pres">
      <dgm:prSet presAssocID="{76F97501-FE98-44D4-839C-1C3F2D0927C1}" presName="hierChild4" presStyleCnt="0"/>
      <dgm:spPr/>
    </dgm:pt>
    <dgm:pt modelId="{2CE86299-8C88-4733-92D5-D491B95C794E}" type="pres">
      <dgm:prSet presAssocID="{232B778D-1583-4185-A29D-530FC0E6D61A}" presName="Name28" presStyleLbl="parChTrans1D4" presStyleIdx="0" presStyleCnt="2"/>
      <dgm:spPr/>
    </dgm:pt>
    <dgm:pt modelId="{CA79D78A-6177-4C1F-A60B-28A6DBF1370E}" type="pres">
      <dgm:prSet presAssocID="{94933602-F279-46F4-A58D-D0C688386F5B}" presName="hierRoot2" presStyleCnt="0">
        <dgm:presLayoutVars>
          <dgm:hierBranch val="r"/>
        </dgm:presLayoutVars>
      </dgm:prSet>
      <dgm:spPr/>
    </dgm:pt>
    <dgm:pt modelId="{6B6C4639-3398-4CA3-98CF-83C3BF57EB92}" type="pres">
      <dgm:prSet presAssocID="{94933602-F279-46F4-A58D-D0C688386F5B}" presName="rootComposite2" presStyleCnt="0"/>
      <dgm:spPr/>
    </dgm:pt>
    <dgm:pt modelId="{BE5D0D3D-D695-4C08-AAC8-F5F3EA94C5B0}" type="pres">
      <dgm:prSet presAssocID="{94933602-F279-46F4-A58D-D0C688386F5B}" presName="rootText2" presStyleLbl="alignAcc1" presStyleIdx="0" presStyleCnt="0" custScaleX="1080800" custScaleY="1171090" custLinFactX="74048" custLinFactY="-112727" custLinFactNeighborX="100000" custLinFactNeighborY="-200000">
        <dgm:presLayoutVars>
          <dgm:chPref val="3"/>
        </dgm:presLayoutVars>
      </dgm:prSet>
      <dgm:spPr/>
    </dgm:pt>
    <dgm:pt modelId="{D4B506AD-F82F-43B2-8386-CF0E3752D268}" type="pres">
      <dgm:prSet presAssocID="{94933602-F279-46F4-A58D-D0C688386F5B}" presName="topArc2" presStyleLbl="parChTrans1D1" presStyleIdx="6" presStyleCnt="12"/>
      <dgm:spPr/>
    </dgm:pt>
    <dgm:pt modelId="{94F94980-3B71-458A-BF00-40557CA4A819}" type="pres">
      <dgm:prSet presAssocID="{94933602-F279-46F4-A58D-D0C688386F5B}" presName="bottomArc2" presStyleLbl="parChTrans1D1" presStyleIdx="7" presStyleCnt="12"/>
      <dgm:spPr/>
    </dgm:pt>
    <dgm:pt modelId="{D40E72C9-A3E6-41FD-9C2C-47C70EC7EE73}" type="pres">
      <dgm:prSet presAssocID="{94933602-F279-46F4-A58D-D0C688386F5B}" presName="topConnNode2" presStyleLbl="node4" presStyleIdx="0" presStyleCnt="0"/>
      <dgm:spPr/>
    </dgm:pt>
    <dgm:pt modelId="{45902321-A5B5-476E-892D-FE0231D6E0F8}" type="pres">
      <dgm:prSet presAssocID="{94933602-F279-46F4-A58D-D0C688386F5B}" presName="hierChild4" presStyleCnt="0"/>
      <dgm:spPr/>
    </dgm:pt>
    <dgm:pt modelId="{A16B4758-0D2C-4789-8411-B72E5C1FC39D}" type="pres">
      <dgm:prSet presAssocID="{94933602-F279-46F4-A58D-D0C688386F5B}" presName="hierChild5" presStyleCnt="0"/>
      <dgm:spPr/>
    </dgm:pt>
    <dgm:pt modelId="{774ACAFB-3D1F-4C69-87DA-2ECD3927699A}" type="pres">
      <dgm:prSet presAssocID="{76F97501-FE98-44D4-839C-1C3F2D0927C1}" presName="hierChild5" presStyleCnt="0"/>
      <dgm:spPr/>
    </dgm:pt>
    <dgm:pt modelId="{7F784BA6-0BFE-4EBF-9DC3-2C45ED22E8A1}" type="pres">
      <dgm:prSet presAssocID="{00F1BE5E-952A-46C9-B8C1-35CCA38531D5}" presName="Name28" presStyleLbl="parChTrans1D3" presStyleIdx="1" presStyleCnt="2"/>
      <dgm:spPr/>
    </dgm:pt>
    <dgm:pt modelId="{2E1312C9-0049-46BE-8659-136184744AEF}" type="pres">
      <dgm:prSet presAssocID="{036B6FC1-34BC-4469-8395-6546A328F64E}" presName="hierRoot2" presStyleCnt="0">
        <dgm:presLayoutVars>
          <dgm:hierBranch val="r"/>
        </dgm:presLayoutVars>
      </dgm:prSet>
      <dgm:spPr/>
    </dgm:pt>
    <dgm:pt modelId="{4B068695-7CFB-4A28-805F-84E36FBB7E2A}" type="pres">
      <dgm:prSet presAssocID="{036B6FC1-34BC-4469-8395-6546A328F64E}" presName="rootComposite2" presStyleCnt="0"/>
      <dgm:spPr/>
    </dgm:pt>
    <dgm:pt modelId="{AFAD0B68-0F4B-4315-83AB-C2298E25B848}" type="pres">
      <dgm:prSet presAssocID="{036B6FC1-34BC-4469-8395-6546A328F64E}" presName="rootText2" presStyleLbl="alignAcc1" presStyleIdx="0" presStyleCnt="0" custScaleX="904067" custScaleY="1016419" custLinFactX="-800000" custLinFactY="-1800000" custLinFactNeighborX="-835758" custLinFactNeighborY="-1806994">
        <dgm:presLayoutVars>
          <dgm:chPref val="3"/>
        </dgm:presLayoutVars>
      </dgm:prSet>
      <dgm:spPr/>
    </dgm:pt>
    <dgm:pt modelId="{8601F964-5E8B-4B1F-B35E-425EFDD09E1C}" type="pres">
      <dgm:prSet presAssocID="{036B6FC1-34BC-4469-8395-6546A328F64E}" presName="topArc2" presStyleLbl="parChTrans1D1" presStyleIdx="8" presStyleCnt="12"/>
      <dgm:spPr/>
    </dgm:pt>
    <dgm:pt modelId="{83903F6D-756C-4D8B-BAFC-5F260A06A836}" type="pres">
      <dgm:prSet presAssocID="{036B6FC1-34BC-4469-8395-6546A328F64E}" presName="bottomArc2" presStyleLbl="parChTrans1D1" presStyleIdx="9" presStyleCnt="12"/>
      <dgm:spPr/>
    </dgm:pt>
    <dgm:pt modelId="{7E3288CE-24E6-4A16-B617-19C06529EE29}" type="pres">
      <dgm:prSet presAssocID="{036B6FC1-34BC-4469-8395-6546A328F64E}" presName="topConnNode2" presStyleLbl="node3" presStyleIdx="0" presStyleCnt="0"/>
      <dgm:spPr/>
    </dgm:pt>
    <dgm:pt modelId="{20977C16-0188-4F84-BAC4-1B95BFF1BD68}" type="pres">
      <dgm:prSet presAssocID="{036B6FC1-34BC-4469-8395-6546A328F64E}" presName="hierChild4" presStyleCnt="0"/>
      <dgm:spPr/>
    </dgm:pt>
    <dgm:pt modelId="{05D6EB3D-70C8-41EB-96F1-3D58E60B2B92}" type="pres">
      <dgm:prSet presAssocID="{A3E43819-4910-4135-AC02-7170FDF0B51D}" presName="Name28" presStyleLbl="parChTrans1D4" presStyleIdx="1" presStyleCnt="2"/>
      <dgm:spPr/>
    </dgm:pt>
    <dgm:pt modelId="{6754DE89-403C-4AF5-ADF5-8DF3609CA1B2}" type="pres">
      <dgm:prSet presAssocID="{5914C8CA-044E-4668-990C-F79A01E5D77C}" presName="hierRoot2" presStyleCnt="0">
        <dgm:presLayoutVars>
          <dgm:hierBranch val="r"/>
        </dgm:presLayoutVars>
      </dgm:prSet>
      <dgm:spPr/>
    </dgm:pt>
    <dgm:pt modelId="{A368B50D-A8B6-4E54-8FE4-E6B8F9580CC8}" type="pres">
      <dgm:prSet presAssocID="{5914C8CA-044E-4668-990C-F79A01E5D77C}" presName="rootComposite2" presStyleCnt="0"/>
      <dgm:spPr/>
    </dgm:pt>
    <dgm:pt modelId="{704FAEF2-17A5-42B6-8FBF-0890E505BA20}" type="pres">
      <dgm:prSet presAssocID="{5914C8CA-044E-4668-990C-F79A01E5D77C}" presName="rootText2" presStyleLbl="alignAcc1" presStyleIdx="0" presStyleCnt="0" custScaleX="2000000" custScaleY="2000000" custLinFactX="-700000" custLinFactY="-1300000" custLinFactNeighborX="-798244" custLinFactNeighborY="-1366269">
        <dgm:presLayoutVars>
          <dgm:chPref val="3"/>
        </dgm:presLayoutVars>
      </dgm:prSet>
      <dgm:spPr/>
    </dgm:pt>
    <dgm:pt modelId="{D618A866-2D58-4B16-9DB5-AA11B66729B0}" type="pres">
      <dgm:prSet presAssocID="{5914C8CA-044E-4668-990C-F79A01E5D77C}" presName="topArc2" presStyleLbl="parChTrans1D1" presStyleIdx="10" presStyleCnt="12"/>
      <dgm:spPr/>
    </dgm:pt>
    <dgm:pt modelId="{F28363A9-1D58-4DEB-82A8-DFB4D5423E31}" type="pres">
      <dgm:prSet presAssocID="{5914C8CA-044E-4668-990C-F79A01E5D77C}" presName="bottomArc2" presStyleLbl="parChTrans1D1" presStyleIdx="11" presStyleCnt="12"/>
      <dgm:spPr/>
    </dgm:pt>
    <dgm:pt modelId="{873BA0C4-1279-47B3-906F-7613E4B7FC66}" type="pres">
      <dgm:prSet presAssocID="{5914C8CA-044E-4668-990C-F79A01E5D77C}" presName="topConnNode2" presStyleLbl="node4" presStyleIdx="0" presStyleCnt="0"/>
      <dgm:spPr/>
    </dgm:pt>
    <dgm:pt modelId="{BEE899AF-6169-4226-8FBA-80309D3179EA}" type="pres">
      <dgm:prSet presAssocID="{5914C8CA-044E-4668-990C-F79A01E5D77C}" presName="hierChild4" presStyleCnt="0"/>
      <dgm:spPr/>
    </dgm:pt>
    <dgm:pt modelId="{9B0904CD-086B-432F-BE90-6C7435B9E3CB}" type="pres">
      <dgm:prSet presAssocID="{5914C8CA-044E-4668-990C-F79A01E5D77C}" presName="hierChild5" presStyleCnt="0"/>
      <dgm:spPr/>
    </dgm:pt>
    <dgm:pt modelId="{105219FC-E744-4587-8E8A-FE9B7FAFAA48}" type="pres">
      <dgm:prSet presAssocID="{036B6FC1-34BC-4469-8395-6546A328F64E}" presName="hierChild5" presStyleCnt="0"/>
      <dgm:spPr/>
    </dgm:pt>
    <dgm:pt modelId="{D92094BA-5986-42DA-A616-4B7517C794F7}" type="pres">
      <dgm:prSet presAssocID="{DC06DFBC-004C-45EE-BCF7-011E6515BDBA}" presName="hierChild5" presStyleCnt="0"/>
      <dgm:spPr/>
    </dgm:pt>
    <dgm:pt modelId="{08591BA0-1918-4890-8629-C65A5C2E3F3F}" type="pres">
      <dgm:prSet presAssocID="{451AD2A9-D9CC-4868-BF8D-8D85E63CEE5A}" presName="hierChild3" presStyleCnt="0"/>
      <dgm:spPr/>
    </dgm:pt>
  </dgm:ptLst>
  <dgm:cxnLst>
    <dgm:cxn modelId="{C2AB1F02-8D2C-41BB-A529-F302ACC2770F}" type="presOf" srcId="{76F97501-FE98-44D4-839C-1C3F2D0927C1}" destId="{21E890CC-EA71-4720-8A02-2A6F9ADB2BF7}" srcOrd="1" destOrd="0" presId="urn:microsoft.com/office/officeart/2008/layout/HalfCircleOrganizationChart"/>
    <dgm:cxn modelId="{3A261006-6503-4305-BE35-068239069D92}" type="presOf" srcId="{94933602-F279-46F4-A58D-D0C688386F5B}" destId="{BE5D0D3D-D695-4C08-AAC8-F5F3EA94C5B0}" srcOrd="0" destOrd="0" presId="urn:microsoft.com/office/officeart/2008/layout/HalfCircleOrganizationChart"/>
    <dgm:cxn modelId="{07C81F0B-8971-49D4-AAA4-A74C548C4193}" srcId="{52DC3879-CD98-448F-9ABB-60DE1570A2A1}" destId="{451AD2A9-D9CC-4868-BF8D-8D85E63CEE5A}" srcOrd="0" destOrd="0" parTransId="{DE70F241-601D-4FDA-A837-1B21FEA495AB}" sibTransId="{DD1C6C6F-F3FE-4C72-ABEB-9287B9296DE9}"/>
    <dgm:cxn modelId="{128F1728-32F3-4C0D-999A-B5F601E582C2}" type="presOf" srcId="{76F97501-FE98-44D4-839C-1C3F2D0927C1}" destId="{6A021B21-3DC9-438F-8AD2-185B88C52A2E}" srcOrd="0" destOrd="0" presId="urn:microsoft.com/office/officeart/2008/layout/HalfCircleOrganizationChart"/>
    <dgm:cxn modelId="{7B178135-9096-4337-92C1-72A554F81A8D}" type="presOf" srcId="{5914C8CA-044E-4668-990C-F79A01E5D77C}" destId="{873BA0C4-1279-47B3-906F-7613E4B7FC66}" srcOrd="1" destOrd="0" presId="urn:microsoft.com/office/officeart/2008/layout/HalfCircleOrganizationChart"/>
    <dgm:cxn modelId="{35C52936-715B-43CD-B512-ECD635F77F90}" type="presOf" srcId="{7DB90A98-6998-4247-A028-6728CCC888A3}" destId="{8FA87A0C-CDBA-441F-BD8F-5B5CA658D74F}" srcOrd="0" destOrd="0" presId="urn:microsoft.com/office/officeart/2008/layout/HalfCircleOrganizationChart"/>
    <dgm:cxn modelId="{DE862B3A-AFC1-4B9F-A470-209A898D02FF}" type="presOf" srcId="{DC06DFBC-004C-45EE-BCF7-011E6515BDBA}" destId="{681AC5EF-5C01-4561-904A-C033B184A30B}" srcOrd="1" destOrd="0" presId="urn:microsoft.com/office/officeart/2008/layout/HalfCircleOrganizationChart"/>
    <dgm:cxn modelId="{1DA8D03F-5060-45DE-8837-A05FE6750A80}" type="presOf" srcId="{00F1BE5E-952A-46C9-B8C1-35CCA38531D5}" destId="{7F784BA6-0BFE-4EBF-9DC3-2C45ED22E8A1}" srcOrd="0" destOrd="0" presId="urn:microsoft.com/office/officeart/2008/layout/HalfCircleOrganizationChart"/>
    <dgm:cxn modelId="{AF64005C-7CBA-455C-BDC9-0FE54C7A1BE9}" srcId="{76F97501-FE98-44D4-839C-1C3F2D0927C1}" destId="{94933602-F279-46F4-A58D-D0C688386F5B}" srcOrd="0" destOrd="0" parTransId="{232B778D-1583-4185-A29D-530FC0E6D61A}" sibTransId="{E60DA1C8-9EED-4159-A598-F656D5FE3B8F}"/>
    <dgm:cxn modelId="{7264F75F-AEB1-49E0-9B02-A9D31E82F136}" type="presOf" srcId="{036B6FC1-34BC-4469-8395-6546A328F64E}" destId="{7E3288CE-24E6-4A16-B617-19C06529EE29}" srcOrd="1" destOrd="0" presId="urn:microsoft.com/office/officeart/2008/layout/HalfCircleOrganizationChart"/>
    <dgm:cxn modelId="{AFF68F65-B8D7-42EB-9D47-D237EFD6FDB7}" type="presOf" srcId="{DC06DFBC-004C-45EE-BCF7-011E6515BDBA}" destId="{B2B57A5C-9A36-4FFA-AC62-AEC7CCC8F36C}" srcOrd="0" destOrd="0" presId="urn:microsoft.com/office/officeart/2008/layout/HalfCircleOrganizationChart"/>
    <dgm:cxn modelId="{6AC00047-6CF5-4C77-8DCA-8A06FC5121AA}" type="presOf" srcId="{94933602-F279-46F4-A58D-D0C688386F5B}" destId="{D40E72C9-A3E6-41FD-9C2C-47C70EC7EE73}" srcOrd="1" destOrd="0" presId="urn:microsoft.com/office/officeart/2008/layout/HalfCircleOrganizationChart"/>
    <dgm:cxn modelId="{3B960B4A-557D-4929-A781-424FDA6E20E6}" type="presOf" srcId="{5914C8CA-044E-4668-990C-F79A01E5D77C}" destId="{704FAEF2-17A5-42B6-8FBF-0890E505BA20}" srcOrd="0" destOrd="0" presId="urn:microsoft.com/office/officeart/2008/layout/HalfCircleOrganizationChart"/>
    <dgm:cxn modelId="{A3255A81-3D5B-4821-A380-B447A0DB8A22}" type="presOf" srcId="{232B778D-1583-4185-A29D-530FC0E6D61A}" destId="{2CE86299-8C88-4733-92D5-D491B95C794E}" srcOrd="0" destOrd="0" presId="urn:microsoft.com/office/officeart/2008/layout/HalfCircleOrganizationChart"/>
    <dgm:cxn modelId="{F119288C-1399-484E-B585-D9DD2E083E53}" type="presOf" srcId="{52DC3879-CD98-448F-9ABB-60DE1570A2A1}" destId="{911B699F-124A-4057-BCBE-E52EBC0544E0}" srcOrd="0" destOrd="0" presId="urn:microsoft.com/office/officeart/2008/layout/HalfCircleOrganizationChart"/>
    <dgm:cxn modelId="{6226118E-00AD-4EAD-94C4-0954B2A15CBA}" srcId="{DC06DFBC-004C-45EE-BCF7-011E6515BDBA}" destId="{76F97501-FE98-44D4-839C-1C3F2D0927C1}" srcOrd="0" destOrd="0" parTransId="{91043397-0D46-4AC7-9B8C-AAEC7FC3256B}" sibTransId="{186AEB29-8B90-4C44-AE52-FF6D11E43EE3}"/>
    <dgm:cxn modelId="{23134DBB-8FFB-4722-B4AB-E7A9B25E53D4}" srcId="{451AD2A9-D9CC-4868-BF8D-8D85E63CEE5A}" destId="{DC06DFBC-004C-45EE-BCF7-011E6515BDBA}" srcOrd="0" destOrd="0" parTransId="{7DB90A98-6998-4247-A028-6728CCC888A3}" sibTransId="{6951D6A3-1FE1-47D2-9038-422236FA5C13}"/>
    <dgm:cxn modelId="{780F44CC-E38E-4956-8F26-EF06BC2E151E}" type="presOf" srcId="{451AD2A9-D9CC-4868-BF8D-8D85E63CEE5A}" destId="{6777B947-B275-4A30-AA9C-64BF4AA8B820}" srcOrd="0" destOrd="0" presId="urn:microsoft.com/office/officeart/2008/layout/HalfCircleOrganizationChart"/>
    <dgm:cxn modelId="{E720D8D3-4C11-4BF4-BF08-D8CFA86CF6D3}" type="presOf" srcId="{91043397-0D46-4AC7-9B8C-AAEC7FC3256B}" destId="{3D56B947-24B4-45FD-89DA-B9B3D8E3F9B3}" srcOrd="0" destOrd="0" presId="urn:microsoft.com/office/officeart/2008/layout/HalfCircleOrganizationChart"/>
    <dgm:cxn modelId="{756BB9D7-51E7-4912-AE2B-0F5917C587B0}" type="presOf" srcId="{451AD2A9-D9CC-4868-BF8D-8D85E63CEE5A}" destId="{0C67CE27-1B04-4E47-86E0-F46542CD5E0A}" srcOrd="1" destOrd="0" presId="urn:microsoft.com/office/officeart/2008/layout/HalfCircleOrganizationChart"/>
    <dgm:cxn modelId="{9DDC4BDE-747D-406E-ACC0-23CD7BFCB190}" type="presOf" srcId="{036B6FC1-34BC-4469-8395-6546A328F64E}" destId="{AFAD0B68-0F4B-4315-83AB-C2298E25B848}" srcOrd="0" destOrd="0" presId="urn:microsoft.com/office/officeart/2008/layout/HalfCircleOrganizationChart"/>
    <dgm:cxn modelId="{2EA794E3-3BB7-49A9-AEBB-4016B9B8F38B}" srcId="{036B6FC1-34BC-4469-8395-6546A328F64E}" destId="{5914C8CA-044E-4668-990C-F79A01E5D77C}" srcOrd="0" destOrd="0" parTransId="{A3E43819-4910-4135-AC02-7170FDF0B51D}" sibTransId="{4D6153D8-E8AF-4726-9355-D06EFF1E6F6A}"/>
    <dgm:cxn modelId="{7C2790ED-0AA5-4787-A1DD-641A74672737}" type="presOf" srcId="{A3E43819-4910-4135-AC02-7170FDF0B51D}" destId="{05D6EB3D-70C8-41EB-96F1-3D58E60B2B92}" srcOrd="0" destOrd="0" presId="urn:microsoft.com/office/officeart/2008/layout/HalfCircleOrganizationChart"/>
    <dgm:cxn modelId="{2913ECF1-0B7B-4D60-A9F2-5981153BD121}" srcId="{DC06DFBC-004C-45EE-BCF7-011E6515BDBA}" destId="{036B6FC1-34BC-4469-8395-6546A328F64E}" srcOrd="1" destOrd="0" parTransId="{00F1BE5E-952A-46C9-B8C1-35CCA38531D5}" sibTransId="{B9330998-5E24-401F-B563-FA8F2C420BF6}"/>
    <dgm:cxn modelId="{EA5BB999-B15B-48C4-863B-3B92A3A5E649}" type="presParOf" srcId="{911B699F-124A-4057-BCBE-E52EBC0544E0}" destId="{6B230B0A-B985-4E0E-BC7B-5746FA399497}" srcOrd="0" destOrd="0" presId="urn:microsoft.com/office/officeart/2008/layout/HalfCircleOrganizationChart"/>
    <dgm:cxn modelId="{CA483907-461A-4C61-A203-DE7C1C4881AF}" type="presParOf" srcId="{6B230B0A-B985-4E0E-BC7B-5746FA399497}" destId="{38A91D70-419E-4574-9AF7-8B043123DD86}" srcOrd="0" destOrd="0" presId="urn:microsoft.com/office/officeart/2008/layout/HalfCircleOrganizationChart"/>
    <dgm:cxn modelId="{CD35E26E-FDDB-46D1-8C3B-7EA1E5DE3185}" type="presParOf" srcId="{38A91D70-419E-4574-9AF7-8B043123DD86}" destId="{6777B947-B275-4A30-AA9C-64BF4AA8B820}" srcOrd="0" destOrd="0" presId="urn:microsoft.com/office/officeart/2008/layout/HalfCircleOrganizationChart"/>
    <dgm:cxn modelId="{929EFD8D-2D3D-4B06-8AC9-8BFB9EC52F76}" type="presParOf" srcId="{38A91D70-419E-4574-9AF7-8B043123DD86}" destId="{52C4225D-0CCA-4928-B7E5-843EA0AF319F}" srcOrd="1" destOrd="0" presId="urn:microsoft.com/office/officeart/2008/layout/HalfCircleOrganizationChart"/>
    <dgm:cxn modelId="{B9A7999C-7797-4EFC-9025-F43FB1A93709}" type="presParOf" srcId="{38A91D70-419E-4574-9AF7-8B043123DD86}" destId="{2C003BE8-5494-4AF4-9E29-8F066A8CCE2E}" srcOrd="2" destOrd="0" presId="urn:microsoft.com/office/officeart/2008/layout/HalfCircleOrganizationChart"/>
    <dgm:cxn modelId="{99087D8C-04A2-497C-A6A5-B57BDC543DFC}" type="presParOf" srcId="{38A91D70-419E-4574-9AF7-8B043123DD86}" destId="{0C67CE27-1B04-4E47-86E0-F46542CD5E0A}" srcOrd="3" destOrd="0" presId="urn:microsoft.com/office/officeart/2008/layout/HalfCircleOrganizationChart"/>
    <dgm:cxn modelId="{4F56BA25-37C0-4446-A84F-71C5E10AEF63}" type="presParOf" srcId="{6B230B0A-B985-4E0E-BC7B-5746FA399497}" destId="{F70FECB1-3A23-4AB5-8913-AC298CA5C017}" srcOrd="1" destOrd="0" presId="urn:microsoft.com/office/officeart/2008/layout/HalfCircleOrganizationChart"/>
    <dgm:cxn modelId="{89E1A923-5F2B-4589-A110-8FA641AD62FA}" type="presParOf" srcId="{F70FECB1-3A23-4AB5-8913-AC298CA5C017}" destId="{8FA87A0C-CDBA-441F-BD8F-5B5CA658D74F}" srcOrd="0" destOrd="0" presId="urn:microsoft.com/office/officeart/2008/layout/HalfCircleOrganizationChart"/>
    <dgm:cxn modelId="{065F0F36-19DC-45B6-AFB9-C7DA7204F652}" type="presParOf" srcId="{F70FECB1-3A23-4AB5-8913-AC298CA5C017}" destId="{33D35A4E-757F-40DC-B0C5-F47645B5D3A3}" srcOrd="1" destOrd="0" presId="urn:microsoft.com/office/officeart/2008/layout/HalfCircleOrganizationChart"/>
    <dgm:cxn modelId="{D346556E-DEDB-4A32-99D2-8B16EAB074CD}" type="presParOf" srcId="{33D35A4E-757F-40DC-B0C5-F47645B5D3A3}" destId="{AB38C5E6-16AE-4656-AFE7-5672A475161F}" srcOrd="0" destOrd="0" presId="urn:microsoft.com/office/officeart/2008/layout/HalfCircleOrganizationChart"/>
    <dgm:cxn modelId="{905804E9-BA8E-48EA-8332-0034236CF49A}" type="presParOf" srcId="{AB38C5E6-16AE-4656-AFE7-5672A475161F}" destId="{B2B57A5C-9A36-4FFA-AC62-AEC7CCC8F36C}" srcOrd="0" destOrd="0" presId="urn:microsoft.com/office/officeart/2008/layout/HalfCircleOrganizationChart"/>
    <dgm:cxn modelId="{EE26EB9C-5393-4A72-8A04-97712F947232}" type="presParOf" srcId="{AB38C5E6-16AE-4656-AFE7-5672A475161F}" destId="{F69FC2A7-8961-4CBB-B5AB-2B6A081AB738}" srcOrd="1" destOrd="0" presId="urn:microsoft.com/office/officeart/2008/layout/HalfCircleOrganizationChart"/>
    <dgm:cxn modelId="{1AF27986-FE51-4DE1-A918-72FFCF7F25C0}" type="presParOf" srcId="{AB38C5E6-16AE-4656-AFE7-5672A475161F}" destId="{C1960EBC-730B-43AA-A928-D25470D08FD2}" srcOrd="2" destOrd="0" presId="urn:microsoft.com/office/officeart/2008/layout/HalfCircleOrganizationChart"/>
    <dgm:cxn modelId="{880AEAF5-63E0-4504-8BAA-2FE833546AF1}" type="presParOf" srcId="{AB38C5E6-16AE-4656-AFE7-5672A475161F}" destId="{681AC5EF-5C01-4561-904A-C033B184A30B}" srcOrd="3" destOrd="0" presId="urn:microsoft.com/office/officeart/2008/layout/HalfCircleOrganizationChart"/>
    <dgm:cxn modelId="{ED9A9C6B-0B9D-4D88-A791-759FEF613D73}" type="presParOf" srcId="{33D35A4E-757F-40DC-B0C5-F47645B5D3A3}" destId="{63FC6F6E-066C-4799-8C3E-3237D02670CB}" srcOrd="1" destOrd="0" presId="urn:microsoft.com/office/officeart/2008/layout/HalfCircleOrganizationChart"/>
    <dgm:cxn modelId="{767D44DC-47A4-432C-BEDB-B0A874FB4300}" type="presParOf" srcId="{63FC6F6E-066C-4799-8C3E-3237D02670CB}" destId="{3D56B947-24B4-45FD-89DA-B9B3D8E3F9B3}" srcOrd="0" destOrd="0" presId="urn:microsoft.com/office/officeart/2008/layout/HalfCircleOrganizationChart"/>
    <dgm:cxn modelId="{8EA347B4-CCAF-45DC-ABCC-67AFF53B19DE}" type="presParOf" srcId="{63FC6F6E-066C-4799-8C3E-3237D02670CB}" destId="{12F6B5D2-2F66-4013-AF90-E5A16D536ECB}" srcOrd="1" destOrd="0" presId="urn:microsoft.com/office/officeart/2008/layout/HalfCircleOrganizationChart"/>
    <dgm:cxn modelId="{245D1B40-F470-4416-9138-E7F00DBEAA6E}" type="presParOf" srcId="{12F6B5D2-2F66-4013-AF90-E5A16D536ECB}" destId="{BEF2DB08-CFC0-4354-A13A-4AE144242DCA}" srcOrd="0" destOrd="0" presId="urn:microsoft.com/office/officeart/2008/layout/HalfCircleOrganizationChart"/>
    <dgm:cxn modelId="{67B6FE87-CDBE-4C30-AE0D-A2E5EBBDDC9A}" type="presParOf" srcId="{BEF2DB08-CFC0-4354-A13A-4AE144242DCA}" destId="{6A021B21-3DC9-438F-8AD2-185B88C52A2E}" srcOrd="0" destOrd="0" presId="urn:microsoft.com/office/officeart/2008/layout/HalfCircleOrganizationChart"/>
    <dgm:cxn modelId="{22544F19-76F5-4B65-A556-B6E8A77D861E}" type="presParOf" srcId="{BEF2DB08-CFC0-4354-A13A-4AE144242DCA}" destId="{DBC6B3A2-EF1A-4FC2-806A-047B4B231E1D}" srcOrd="1" destOrd="0" presId="urn:microsoft.com/office/officeart/2008/layout/HalfCircleOrganizationChart"/>
    <dgm:cxn modelId="{D6B97714-3A6A-4016-B761-2D6676CC238F}" type="presParOf" srcId="{BEF2DB08-CFC0-4354-A13A-4AE144242DCA}" destId="{532D44DF-5AC0-4BDA-BDA4-0507EAF7C3A8}" srcOrd="2" destOrd="0" presId="urn:microsoft.com/office/officeart/2008/layout/HalfCircleOrganizationChart"/>
    <dgm:cxn modelId="{9FA58026-57C9-4AFA-9EA4-3FA09FAE8308}" type="presParOf" srcId="{BEF2DB08-CFC0-4354-A13A-4AE144242DCA}" destId="{21E890CC-EA71-4720-8A02-2A6F9ADB2BF7}" srcOrd="3" destOrd="0" presId="urn:microsoft.com/office/officeart/2008/layout/HalfCircleOrganizationChart"/>
    <dgm:cxn modelId="{C940DE3C-5105-47FE-B179-6AC1C7FC1F6A}" type="presParOf" srcId="{12F6B5D2-2F66-4013-AF90-E5A16D536ECB}" destId="{42E5BCD3-C64A-4B40-A229-8404C79E32A6}" srcOrd="1" destOrd="0" presId="urn:microsoft.com/office/officeart/2008/layout/HalfCircleOrganizationChart"/>
    <dgm:cxn modelId="{3FDC6AD2-8FE5-4773-9326-7A3418901668}" type="presParOf" srcId="{42E5BCD3-C64A-4B40-A229-8404C79E32A6}" destId="{2CE86299-8C88-4733-92D5-D491B95C794E}" srcOrd="0" destOrd="0" presId="urn:microsoft.com/office/officeart/2008/layout/HalfCircleOrganizationChart"/>
    <dgm:cxn modelId="{21727281-A7E1-4727-AA8E-2033B3DA11EC}" type="presParOf" srcId="{42E5BCD3-C64A-4B40-A229-8404C79E32A6}" destId="{CA79D78A-6177-4C1F-A60B-28A6DBF1370E}" srcOrd="1" destOrd="0" presId="urn:microsoft.com/office/officeart/2008/layout/HalfCircleOrganizationChart"/>
    <dgm:cxn modelId="{D105A027-54DC-4627-81FA-B790D56A6C5D}" type="presParOf" srcId="{CA79D78A-6177-4C1F-A60B-28A6DBF1370E}" destId="{6B6C4639-3398-4CA3-98CF-83C3BF57EB92}" srcOrd="0" destOrd="0" presId="urn:microsoft.com/office/officeart/2008/layout/HalfCircleOrganizationChart"/>
    <dgm:cxn modelId="{A144F075-D83F-44FE-B2C6-0AF6DF1F701A}" type="presParOf" srcId="{6B6C4639-3398-4CA3-98CF-83C3BF57EB92}" destId="{BE5D0D3D-D695-4C08-AAC8-F5F3EA94C5B0}" srcOrd="0" destOrd="0" presId="urn:microsoft.com/office/officeart/2008/layout/HalfCircleOrganizationChart"/>
    <dgm:cxn modelId="{7CA81863-EF3C-4208-A66E-ED1335EB37A1}" type="presParOf" srcId="{6B6C4639-3398-4CA3-98CF-83C3BF57EB92}" destId="{D4B506AD-F82F-43B2-8386-CF0E3752D268}" srcOrd="1" destOrd="0" presId="urn:microsoft.com/office/officeart/2008/layout/HalfCircleOrganizationChart"/>
    <dgm:cxn modelId="{7F6ED987-17E4-4B88-8399-DFC95C824D70}" type="presParOf" srcId="{6B6C4639-3398-4CA3-98CF-83C3BF57EB92}" destId="{94F94980-3B71-458A-BF00-40557CA4A819}" srcOrd="2" destOrd="0" presId="urn:microsoft.com/office/officeart/2008/layout/HalfCircleOrganizationChart"/>
    <dgm:cxn modelId="{0026298C-69EC-4884-B1FD-0006175FAC66}" type="presParOf" srcId="{6B6C4639-3398-4CA3-98CF-83C3BF57EB92}" destId="{D40E72C9-A3E6-41FD-9C2C-47C70EC7EE73}" srcOrd="3" destOrd="0" presId="urn:microsoft.com/office/officeart/2008/layout/HalfCircleOrganizationChart"/>
    <dgm:cxn modelId="{010BFFA2-085D-4FBF-A63B-AEA7175C2A86}" type="presParOf" srcId="{CA79D78A-6177-4C1F-A60B-28A6DBF1370E}" destId="{45902321-A5B5-476E-892D-FE0231D6E0F8}" srcOrd="1" destOrd="0" presId="urn:microsoft.com/office/officeart/2008/layout/HalfCircleOrganizationChart"/>
    <dgm:cxn modelId="{E763AC3B-325A-4225-8274-3EABB976E6FE}" type="presParOf" srcId="{CA79D78A-6177-4C1F-A60B-28A6DBF1370E}" destId="{A16B4758-0D2C-4789-8411-B72E5C1FC39D}" srcOrd="2" destOrd="0" presId="urn:microsoft.com/office/officeart/2008/layout/HalfCircleOrganizationChart"/>
    <dgm:cxn modelId="{4B95AD0B-FD17-4FA3-A1E4-B0C5C23FACD3}" type="presParOf" srcId="{12F6B5D2-2F66-4013-AF90-E5A16D536ECB}" destId="{774ACAFB-3D1F-4C69-87DA-2ECD3927699A}" srcOrd="2" destOrd="0" presId="urn:microsoft.com/office/officeart/2008/layout/HalfCircleOrganizationChart"/>
    <dgm:cxn modelId="{453B0076-8CC6-4DF7-9D68-16710FB0ECDE}" type="presParOf" srcId="{63FC6F6E-066C-4799-8C3E-3237D02670CB}" destId="{7F784BA6-0BFE-4EBF-9DC3-2C45ED22E8A1}" srcOrd="2" destOrd="0" presId="urn:microsoft.com/office/officeart/2008/layout/HalfCircleOrganizationChart"/>
    <dgm:cxn modelId="{8BC3FD6E-EC84-4F3C-9BBF-EA04194BC03C}" type="presParOf" srcId="{63FC6F6E-066C-4799-8C3E-3237D02670CB}" destId="{2E1312C9-0049-46BE-8659-136184744AEF}" srcOrd="3" destOrd="0" presId="urn:microsoft.com/office/officeart/2008/layout/HalfCircleOrganizationChart"/>
    <dgm:cxn modelId="{01B0417D-B669-455D-8947-0A643667E5EE}" type="presParOf" srcId="{2E1312C9-0049-46BE-8659-136184744AEF}" destId="{4B068695-7CFB-4A28-805F-84E36FBB7E2A}" srcOrd="0" destOrd="0" presId="urn:microsoft.com/office/officeart/2008/layout/HalfCircleOrganizationChart"/>
    <dgm:cxn modelId="{7BCB413B-77C4-4FBB-AB85-00A924156641}" type="presParOf" srcId="{4B068695-7CFB-4A28-805F-84E36FBB7E2A}" destId="{AFAD0B68-0F4B-4315-83AB-C2298E25B848}" srcOrd="0" destOrd="0" presId="urn:microsoft.com/office/officeart/2008/layout/HalfCircleOrganizationChart"/>
    <dgm:cxn modelId="{1C1E5AD0-9782-463C-A6C0-B0163140C021}" type="presParOf" srcId="{4B068695-7CFB-4A28-805F-84E36FBB7E2A}" destId="{8601F964-5E8B-4B1F-B35E-425EFDD09E1C}" srcOrd="1" destOrd="0" presId="urn:microsoft.com/office/officeart/2008/layout/HalfCircleOrganizationChart"/>
    <dgm:cxn modelId="{D0EAA07A-3C59-4D32-A209-E982F83AA011}" type="presParOf" srcId="{4B068695-7CFB-4A28-805F-84E36FBB7E2A}" destId="{83903F6D-756C-4D8B-BAFC-5F260A06A836}" srcOrd="2" destOrd="0" presId="urn:microsoft.com/office/officeart/2008/layout/HalfCircleOrganizationChart"/>
    <dgm:cxn modelId="{A1F01124-AA6B-4BA2-BE40-72A6994A0D8E}" type="presParOf" srcId="{4B068695-7CFB-4A28-805F-84E36FBB7E2A}" destId="{7E3288CE-24E6-4A16-B617-19C06529EE29}" srcOrd="3" destOrd="0" presId="urn:microsoft.com/office/officeart/2008/layout/HalfCircleOrganizationChart"/>
    <dgm:cxn modelId="{BA69287D-63ED-49C1-BAC5-2030261FFE13}" type="presParOf" srcId="{2E1312C9-0049-46BE-8659-136184744AEF}" destId="{20977C16-0188-4F84-BAC4-1B95BFF1BD68}" srcOrd="1" destOrd="0" presId="urn:microsoft.com/office/officeart/2008/layout/HalfCircleOrganizationChart"/>
    <dgm:cxn modelId="{E07D0BD8-1E6A-42DB-822F-351B108AC266}" type="presParOf" srcId="{20977C16-0188-4F84-BAC4-1B95BFF1BD68}" destId="{05D6EB3D-70C8-41EB-96F1-3D58E60B2B92}" srcOrd="0" destOrd="0" presId="urn:microsoft.com/office/officeart/2008/layout/HalfCircleOrganizationChart"/>
    <dgm:cxn modelId="{C3587728-EFE1-4999-AE2A-D580167F2707}" type="presParOf" srcId="{20977C16-0188-4F84-BAC4-1B95BFF1BD68}" destId="{6754DE89-403C-4AF5-ADF5-8DF3609CA1B2}" srcOrd="1" destOrd="0" presId="urn:microsoft.com/office/officeart/2008/layout/HalfCircleOrganizationChart"/>
    <dgm:cxn modelId="{D95DD9DB-1429-44C9-B0A6-BFD8FA41D84C}" type="presParOf" srcId="{6754DE89-403C-4AF5-ADF5-8DF3609CA1B2}" destId="{A368B50D-A8B6-4E54-8FE4-E6B8F9580CC8}" srcOrd="0" destOrd="0" presId="urn:microsoft.com/office/officeart/2008/layout/HalfCircleOrganizationChart"/>
    <dgm:cxn modelId="{1508DE0A-DD67-4461-8F61-164B6E91DC36}" type="presParOf" srcId="{A368B50D-A8B6-4E54-8FE4-E6B8F9580CC8}" destId="{704FAEF2-17A5-42B6-8FBF-0890E505BA20}" srcOrd="0" destOrd="0" presId="urn:microsoft.com/office/officeart/2008/layout/HalfCircleOrganizationChart"/>
    <dgm:cxn modelId="{CBA25A10-B567-48A2-8B14-7ADF7E50AAF7}" type="presParOf" srcId="{A368B50D-A8B6-4E54-8FE4-E6B8F9580CC8}" destId="{D618A866-2D58-4B16-9DB5-AA11B66729B0}" srcOrd="1" destOrd="0" presId="urn:microsoft.com/office/officeart/2008/layout/HalfCircleOrganizationChart"/>
    <dgm:cxn modelId="{978440F2-A995-482C-B5B7-A13A96C8AB8A}" type="presParOf" srcId="{A368B50D-A8B6-4E54-8FE4-E6B8F9580CC8}" destId="{F28363A9-1D58-4DEB-82A8-DFB4D5423E31}" srcOrd="2" destOrd="0" presId="urn:microsoft.com/office/officeart/2008/layout/HalfCircleOrganizationChart"/>
    <dgm:cxn modelId="{DEB25D40-6EA1-40FF-B3AA-10DA7C5E8BB4}" type="presParOf" srcId="{A368B50D-A8B6-4E54-8FE4-E6B8F9580CC8}" destId="{873BA0C4-1279-47B3-906F-7613E4B7FC66}" srcOrd="3" destOrd="0" presId="urn:microsoft.com/office/officeart/2008/layout/HalfCircleOrganizationChart"/>
    <dgm:cxn modelId="{DE70A090-2E00-4B7D-A139-DF20BE8097EB}" type="presParOf" srcId="{6754DE89-403C-4AF5-ADF5-8DF3609CA1B2}" destId="{BEE899AF-6169-4226-8FBA-80309D3179EA}" srcOrd="1" destOrd="0" presId="urn:microsoft.com/office/officeart/2008/layout/HalfCircleOrganizationChart"/>
    <dgm:cxn modelId="{F2BB50E2-1D8C-42DB-B538-7F4F2079B583}" type="presParOf" srcId="{6754DE89-403C-4AF5-ADF5-8DF3609CA1B2}" destId="{9B0904CD-086B-432F-BE90-6C7435B9E3CB}" srcOrd="2" destOrd="0" presId="urn:microsoft.com/office/officeart/2008/layout/HalfCircleOrganizationChart"/>
    <dgm:cxn modelId="{71D725BA-BFB7-48A0-B461-7DC78B933F66}" type="presParOf" srcId="{2E1312C9-0049-46BE-8659-136184744AEF}" destId="{105219FC-E744-4587-8E8A-FE9B7FAFAA48}" srcOrd="2" destOrd="0" presId="urn:microsoft.com/office/officeart/2008/layout/HalfCircleOrganizationChart"/>
    <dgm:cxn modelId="{04D5B6BB-F31F-46C8-B3BC-AEE8580A6F40}" type="presParOf" srcId="{33D35A4E-757F-40DC-B0C5-F47645B5D3A3}" destId="{D92094BA-5986-42DA-A616-4B7517C794F7}" srcOrd="2" destOrd="0" presId="urn:microsoft.com/office/officeart/2008/layout/HalfCircleOrganizationChart"/>
    <dgm:cxn modelId="{F9697559-5FF4-4C2D-BF04-5C6C94827394}" type="presParOf" srcId="{6B230B0A-B985-4E0E-BC7B-5746FA399497}" destId="{08591BA0-1918-4890-8629-C65A5C2E3F3F}"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983FD8-CF21-49B4-875F-D4706FCE4EC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B60E347-D58F-4107-9864-5635A578B4CA}">
      <dgm:prSet phldrT="[Text]" custT="1"/>
      <dgm:spPr>
        <a:solidFill>
          <a:srgbClr val="454545"/>
        </a:solidFill>
        <a:ln>
          <a:noFill/>
        </a:ln>
      </dgm:spPr>
      <dgm:t>
        <a:bodyPr/>
        <a:lstStyle/>
        <a:p>
          <a:r>
            <a:rPr lang="en-US" sz="1800" dirty="0">
              <a:latin typeface="Helvetica Neue" panose="02000503000000020004" pitchFamily="2"/>
              <a:ea typeface="Helvetica Neue" panose="02000503000000020004" pitchFamily="2"/>
              <a:cs typeface="Helvetica Neue" panose="02000503000000020004" pitchFamily="2"/>
            </a:rPr>
            <a:t>Issues</a:t>
          </a:r>
        </a:p>
      </dgm:t>
    </dgm:pt>
    <dgm:pt modelId="{393D9120-DB41-4CBE-9CC6-06F4FA3C3E50}" type="parTrans" cxnId="{9718769C-FAF6-4020-8833-ABA8C5B1D1B1}">
      <dgm:prSet/>
      <dgm:spPr/>
      <dgm:t>
        <a:bodyPr/>
        <a:lstStyle/>
        <a:p>
          <a:endParaRPr lang="en-US" sz="2000"/>
        </a:p>
      </dgm:t>
    </dgm:pt>
    <dgm:pt modelId="{4982C583-D3E5-448A-9FC2-2D37EFE3F92D}" type="sibTrans" cxnId="{9718769C-FAF6-4020-8833-ABA8C5B1D1B1}">
      <dgm:prSet/>
      <dgm:spPr/>
      <dgm:t>
        <a:bodyPr/>
        <a:lstStyle/>
        <a:p>
          <a:endParaRPr lang="en-US" sz="2000"/>
        </a:p>
      </dgm:t>
    </dgm:pt>
    <dgm:pt modelId="{931DD12F-813E-4CE3-939E-BD098C0C4116}">
      <dgm:prSet phldrT="[Text]" custT="1"/>
      <dgm:spPr>
        <a:ln>
          <a:solidFill>
            <a:srgbClr val="454545"/>
          </a:solidFill>
        </a:ln>
      </dgm:spPr>
      <dgm:t>
        <a:bodyPr/>
        <a:lstStyle/>
        <a:p>
          <a:r>
            <a:rPr lang="en-US" sz="1800" dirty="0">
              <a:latin typeface="Helvetica Neue" panose="02000503000000020004" pitchFamily="2"/>
              <a:ea typeface="Helvetica Neue" panose="02000503000000020004" pitchFamily="2"/>
              <a:cs typeface="Helvetica Neue" panose="02000503000000020004" pitchFamily="2"/>
            </a:rPr>
            <a:t>Government is trying to force wife to testify against her husband. They were married just prior to the trial.</a:t>
          </a:r>
        </a:p>
      </dgm:t>
    </dgm:pt>
    <dgm:pt modelId="{111E889C-90BA-424F-843E-55FE3F3D9DB0}" type="parTrans" cxnId="{44C3F686-943C-48C8-BBB8-C4A1924E3A4F}">
      <dgm:prSet/>
      <dgm:spPr/>
      <dgm:t>
        <a:bodyPr/>
        <a:lstStyle/>
        <a:p>
          <a:endParaRPr lang="en-US" sz="2000"/>
        </a:p>
      </dgm:t>
    </dgm:pt>
    <dgm:pt modelId="{972CD49C-AAAD-47AE-A00D-C0C9542F4499}" type="sibTrans" cxnId="{44C3F686-943C-48C8-BBB8-C4A1924E3A4F}">
      <dgm:prSet/>
      <dgm:spPr/>
      <dgm:t>
        <a:bodyPr/>
        <a:lstStyle/>
        <a:p>
          <a:endParaRPr lang="en-US" sz="2000"/>
        </a:p>
      </dgm:t>
    </dgm:pt>
    <dgm:pt modelId="{580D0CB4-E7F8-4797-A428-CCE87098532A}">
      <dgm:prSet phldrT="[Text]" custT="1"/>
      <dgm:spPr>
        <a:solidFill>
          <a:srgbClr val="454545"/>
        </a:solidFill>
        <a:ln>
          <a:noFill/>
        </a:ln>
      </dgm:spPr>
      <dgm:t>
        <a:bodyPr/>
        <a:lstStyle/>
        <a:p>
          <a:r>
            <a:rPr lang="en-US" sz="1800" dirty="0">
              <a:latin typeface="Helvetica Neue" panose="02000503000000020004" pitchFamily="2"/>
              <a:ea typeface="Helvetica Neue" panose="02000503000000020004" pitchFamily="2"/>
              <a:cs typeface="Helvetica Neue" panose="02000503000000020004" pitchFamily="2"/>
            </a:rPr>
            <a:t>Legal Principles</a:t>
          </a:r>
        </a:p>
      </dgm:t>
    </dgm:pt>
    <dgm:pt modelId="{01EEEFE6-F83D-4436-AD85-394DBB4E6B74}" type="parTrans" cxnId="{EF546268-D3B7-4B8A-A740-FD8C605B1F6E}">
      <dgm:prSet/>
      <dgm:spPr/>
      <dgm:t>
        <a:bodyPr/>
        <a:lstStyle/>
        <a:p>
          <a:endParaRPr lang="en-US" sz="2000"/>
        </a:p>
      </dgm:t>
    </dgm:pt>
    <dgm:pt modelId="{EA870500-BC93-4ADC-A354-7DD1E2FC43D1}" type="sibTrans" cxnId="{EF546268-D3B7-4B8A-A740-FD8C605B1F6E}">
      <dgm:prSet/>
      <dgm:spPr/>
      <dgm:t>
        <a:bodyPr/>
        <a:lstStyle/>
        <a:p>
          <a:endParaRPr lang="en-US" sz="2000"/>
        </a:p>
      </dgm:t>
    </dgm:pt>
    <dgm:pt modelId="{26907220-6382-47E2-83A0-FA0E51531908}">
      <dgm:prSet phldrT="[Text]" custT="1"/>
      <dgm:spPr>
        <a:solidFill>
          <a:srgbClr val="454545"/>
        </a:solidFill>
        <a:ln>
          <a:noFill/>
        </a:ln>
      </dgm:spPr>
      <dgm:t>
        <a:bodyPr/>
        <a:lstStyle/>
        <a:p>
          <a:r>
            <a:rPr lang="en-US" sz="1800" dirty="0">
              <a:latin typeface="Helvetica Neue" panose="02000503000000020004" pitchFamily="2"/>
              <a:ea typeface="Helvetica Neue" panose="02000503000000020004" pitchFamily="2"/>
              <a:cs typeface="Helvetica Neue" panose="02000503000000020004" pitchFamily="2"/>
            </a:rPr>
            <a:t>Additional Facts</a:t>
          </a:r>
        </a:p>
      </dgm:t>
    </dgm:pt>
    <dgm:pt modelId="{5C22EE6E-549A-434B-9BC3-F0E857F04BEE}" type="parTrans" cxnId="{37FC86F5-AD58-42DD-93F5-120EECC026FC}">
      <dgm:prSet/>
      <dgm:spPr/>
      <dgm:t>
        <a:bodyPr/>
        <a:lstStyle/>
        <a:p>
          <a:endParaRPr lang="en-US" sz="2000"/>
        </a:p>
      </dgm:t>
    </dgm:pt>
    <dgm:pt modelId="{D92DD814-9DC9-4940-B723-79C8AD8D0165}" type="sibTrans" cxnId="{37FC86F5-AD58-42DD-93F5-120EECC026FC}">
      <dgm:prSet/>
      <dgm:spPr/>
      <dgm:t>
        <a:bodyPr/>
        <a:lstStyle/>
        <a:p>
          <a:endParaRPr lang="en-US" sz="2000"/>
        </a:p>
      </dgm:t>
    </dgm:pt>
    <dgm:pt modelId="{6909EC7E-0BB8-4687-951D-7B340BAF11A6}">
      <dgm:prSet phldrT="[Text]" custT="1"/>
      <dgm:spPr>
        <a:ln>
          <a:solidFill>
            <a:srgbClr val="454545"/>
          </a:solidFill>
        </a:ln>
      </dgm:spPr>
      <dgm:t>
        <a:bodyPr/>
        <a:lstStyle/>
        <a:p>
          <a:endParaRPr lang="en-US" sz="1800" dirty="0"/>
        </a:p>
      </dgm:t>
    </dgm:pt>
    <dgm:pt modelId="{1BB04B61-EC9C-4C01-ADDA-10E39A828D69}" type="parTrans" cxnId="{138E57B0-9467-4A37-A95E-8F07145F9008}">
      <dgm:prSet/>
      <dgm:spPr/>
      <dgm:t>
        <a:bodyPr/>
        <a:lstStyle/>
        <a:p>
          <a:endParaRPr lang="en-US" sz="2000"/>
        </a:p>
      </dgm:t>
    </dgm:pt>
    <dgm:pt modelId="{BEF11C6D-AC4B-4D96-A0C8-8F5AF212295C}" type="sibTrans" cxnId="{138E57B0-9467-4A37-A95E-8F07145F9008}">
      <dgm:prSet/>
      <dgm:spPr/>
      <dgm:t>
        <a:bodyPr/>
        <a:lstStyle/>
        <a:p>
          <a:endParaRPr lang="en-US" sz="2000"/>
        </a:p>
      </dgm:t>
    </dgm:pt>
    <dgm:pt modelId="{1B6A5A57-7AD6-42D5-9BD5-B64FACDC80EF}">
      <dgm:prSet phldrT="[Text]" custT="1"/>
      <dgm:spPr>
        <a:ln>
          <a:solidFill>
            <a:srgbClr val="454545"/>
          </a:solidFill>
        </a:ln>
      </dgm:spPr>
      <dgm:t>
        <a:bodyPr/>
        <a:lstStyle/>
        <a:p>
          <a:r>
            <a:rPr lang="en-US" sz="1800" dirty="0">
              <a:latin typeface="Helvetica Neue" panose="02000503000000020004" pitchFamily="2"/>
              <a:ea typeface="Helvetica Neue" panose="02000503000000020004" pitchFamily="2"/>
              <a:cs typeface="Helvetica Neue" panose="02000503000000020004" pitchFamily="2"/>
            </a:rPr>
            <a:t>Compelled testimony</a:t>
          </a:r>
        </a:p>
      </dgm:t>
    </dgm:pt>
    <dgm:pt modelId="{609B208A-F92A-4A50-A615-B4D5580A294E}" type="parTrans" cxnId="{70BB29A2-F0F5-4053-AE23-F1F427DC32E0}">
      <dgm:prSet/>
      <dgm:spPr/>
      <dgm:t>
        <a:bodyPr/>
        <a:lstStyle/>
        <a:p>
          <a:endParaRPr lang="en-US" sz="2000"/>
        </a:p>
      </dgm:t>
    </dgm:pt>
    <dgm:pt modelId="{560B49DE-419C-475D-9DA0-0BACD7E94C46}" type="sibTrans" cxnId="{70BB29A2-F0F5-4053-AE23-F1F427DC32E0}">
      <dgm:prSet/>
      <dgm:spPr/>
      <dgm:t>
        <a:bodyPr/>
        <a:lstStyle/>
        <a:p>
          <a:endParaRPr lang="en-US" sz="2000"/>
        </a:p>
      </dgm:t>
    </dgm:pt>
    <dgm:pt modelId="{C61F929E-028A-4ABB-84E9-C080BF8646C8}">
      <dgm:prSet phldrT="[Text]" custT="1"/>
      <dgm:spPr>
        <a:ln>
          <a:solidFill>
            <a:srgbClr val="454545"/>
          </a:solidFill>
        </a:ln>
      </dgm:spPr>
      <dgm:t>
        <a:bodyPr/>
        <a:lstStyle/>
        <a:p>
          <a:r>
            <a:rPr lang="en-US" sz="1800" dirty="0">
              <a:latin typeface="Helvetica Neue" panose="02000503000000020004" pitchFamily="2"/>
              <a:ea typeface="Helvetica Neue" panose="02000503000000020004" pitchFamily="2"/>
              <a:cs typeface="Helvetica Neue" panose="02000503000000020004" pitchFamily="2"/>
            </a:rPr>
            <a:t>Common law</a:t>
          </a:r>
        </a:p>
      </dgm:t>
    </dgm:pt>
    <dgm:pt modelId="{A8F845C5-7C85-41EF-B9D7-E4DA861134E4}" type="parTrans" cxnId="{708E9301-7A2B-42B7-9B7C-82CDF3A195B0}">
      <dgm:prSet/>
      <dgm:spPr/>
      <dgm:t>
        <a:bodyPr/>
        <a:lstStyle/>
        <a:p>
          <a:endParaRPr lang="en-US" sz="2000"/>
        </a:p>
      </dgm:t>
    </dgm:pt>
    <dgm:pt modelId="{3BEE4D6E-F3B9-4210-81BC-78D88ACA80AB}" type="sibTrans" cxnId="{708E9301-7A2B-42B7-9B7C-82CDF3A195B0}">
      <dgm:prSet/>
      <dgm:spPr/>
      <dgm:t>
        <a:bodyPr/>
        <a:lstStyle/>
        <a:p>
          <a:endParaRPr lang="en-US" sz="2000"/>
        </a:p>
      </dgm:t>
    </dgm:pt>
    <dgm:pt modelId="{9A2092BB-94AD-4AD9-9626-0C9F893B4F9A}">
      <dgm:prSet phldrT="[Text]" custT="1"/>
      <dgm:spPr>
        <a:ln>
          <a:solidFill>
            <a:srgbClr val="454545"/>
          </a:solidFill>
        </a:ln>
      </dgm:spPr>
      <dgm:t>
        <a:bodyPr/>
        <a:lstStyle/>
        <a:p>
          <a:r>
            <a:rPr lang="en-US" sz="1800" dirty="0">
              <a:latin typeface="Helvetica Neue" panose="02000503000000020004" pitchFamily="2"/>
              <a:ea typeface="Helvetica Neue" panose="02000503000000020004" pitchFamily="2"/>
              <a:cs typeface="Helvetica Neue" panose="02000503000000020004" pitchFamily="2"/>
            </a:rPr>
            <a:t>Testimonial privilege / Communications privilege</a:t>
          </a:r>
          <a:endParaRPr lang="en-US" sz="1800" dirty="0"/>
        </a:p>
      </dgm:t>
    </dgm:pt>
    <dgm:pt modelId="{1F21B956-407F-4379-9195-3091CCF73EC2}" type="parTrans" cxnId="{39244A07-AEF8-4251-8584-F23B2ABDB4A6}">
      <dgm:prSet/>
      <dgm:spPr/>
      <dgm:t>
        <a:bodyPr/>
        <a:lstStyle/>
        <a:p>
          <a:endParaRPr lang="en-US" sz="2000"/>
        </a:p>
      </dgm:t>
    </dgm:pt>
    <dgm:pt modelId="{4C152588-2A48-46F4-ABBD-6A26DFF33E02}" type="sibTrans" cxnId="{39244A07-AEF8-4251-8584-F23B2ABDB4A6}">
      <dgm:prSet/>
      <dgm:spPr/>
      <dgm:t>
        <a:bodyPr/>
        <a:lstStyle/>
        <a:p>
          <a:endParaRPr lang="en-US" sz="2000"/>
        </a:p>
      </dgm:t>
    </dgm:pt>
    <dgm:pt modelId="{2D0DDB7B-F53B-436E-B04F-0C2B519A73F3}">
      <dgm:prSet phldrT="[Text]" custT="1"/>
      <dgm:spPr>
        <a:ln>
          <a:solidFill>
            <a:srgbClr val="454545"/>
          </a:solidFill>
        </a:ln>
      </dgm:spPr>
      <dgm:t>
        <a:bodyPr/>
        <a:lstStyle/>
        <a:p>
          <a:endParaRPr lang="en-US" sz="1800" dirty="0"/>
        </a:p>
      </dgm:t>
    </dgm:pt>
    <dgm:pt modelId="{53E62849-9FEC-41CB-8C1D-BFA207AA0B40}" type="parTrans" cxnId="{EBCD4DD1-E645-4CE5-8132-FA483858070E}">
      <dgm:prSet/>
      <dgm:spPr/>
      <dgm:t>
        <a:bodyPr/>
        <a:lstStyle/>
        <a:p>
          <a:endParaRPr lang="en-US" sz="2000"/>
        </a:p>
      </dgm:t>
    </dgm:pt>
    <dgm:pt modelId="{36037141-E469-490F-BC67-E08DE7F0F211}" type="sibTrans" cxnId="{EBCD4DD1-E645-4CE5-8132-FA483858070E}">
      <dgm:prSet/>
      <dgm:spPr/>
      <dgm:t>
        <a:bodyPr/>
        <a:lstStyle/>
        <a:p>
          <a:endParaRPr lang="en-US" sz="2000"/>
        </a:p>
      </dgm:t>
    </dgm:pt>
    <dgm:pt modelId="{DCAA37B0-0C9C-48D3-ADFB-8157DB7C0AD5}">
      <dgm:prSet phldrT="[Text]" custT="1"/>
      <dgm:spPr>
        <a:ln>
          <a:solidFill>
            <a:srgbClr val="454545"/>
          </a:solidFill>
        </a:ln>
      </dgm:spPr>
      <dgm:t>
        <a:bodyPr/>
        <a:lstStyle/>
        <a:p>
          <a:r>
            <a:rPr lang="en-US" sz="1800" dirty="0">
              <a:latin typeface="Helvetica Neue" panose="02000503000000020004" pitchFamily="2"/>
              <a:ea typeface="Helvetica Neue" panose="02000503000000020004" pitchFamily="2"/>
              <a:cs typeface="Helvetica Neue" panose="02000503000000020004" pitchFamily="2"/>
            </a:rPr>
            <a:t>Spouse</a:t>
          </a:r>
        </a:p>
      </dgm:t>
    </dgm:pt>
    <dgm:pt modelId="{1A3410C8-2656-4C06-BA62-E011449C0E55}" type="sibTrans" cxnId="{D9D64E56-A56A-47EB-B635-BF92BAD1EDC9}">
      <dgm:prSet/>
      <dgm:spPr/>
      <dgm:t>
        <a:bodyPr/>
        <a:lstStyle/>
        <a:p>
          <a:endParaRPr lang="en-US" sz="2000"/>
        </a:p>
      </dgm:t>
    </dgm:pt>
    <dgm:pt modelId="{71323C8C-7D13-4CBF-9E2C-E333DB865F59}" type="parTrans" cxnId="{D9D64E56-A56A-47EB-B635-BF92BAD1EDC9}">
      <dgm:prSet/>
      <dgm:spPr/>
      <dgm:t>
        <a:bodyPr/>
        <a:lstStyle/>
        <a:p>
          <a:endParaRPr lang="en-US" sz="2000"/>
        </a:p>
      </dgm:t>
    </dgm:pt>
    <dgm:pt modelId="{BA0D62D7-FEC3-4E67-B995-230D94FF51CF}">
      <dgm:prSet phldrT="[Text]" custT="1"/>
      <dgm:spPr>
        <a:ln>
          <a:solidFill>
            <a:srgbClr val="454545"/>
          </a:solidFill>
        </a:ln>
      </dgm:spPr>
      <dgm:t>
        <a:bodyPr/>
        <a:lstStyle/>
        <a:p>
          <a:r>
            <a:rPr lang="en-US" sz="1800" dirty="0">
              <a:latin typeface="Helvetica Neue" panose="02000503000000020004" pitchFamily="2"/>
              <a:ea typeface="Helvetica Neue" panose="02000503000000020004" pitchFamily="2"/>
              <a:cs typeface="Helvetica Neue" panose="02000503000000020004" pitchFamily="2"/>
            </a:rPr>
            <a:t>Criminal</a:t>
          </a:r>
          <a:endParaRPr lang="en-US" sz="1800" dirty="0"/>
        </a:p>
      </dgm:t>
    </dgm:pt>
    <dgm:pt modelId="{4D94D32C-74A9-4B41-8BCF-029DB44112AE}" type="parTrans" cxnId="{2F1ED382-AC27-41E5-80F2-396A8954970D}">
      <dgm:prSet/>
      <dgm:spPr/>
      <dgm:t>
        <a:bodyPr/>
        <a:lstStyle/>
        <a:p>
          <a:endParaRPr lang="en-US" sz="2000"/>
        </a:p>
      </dgm:t>
    </dgm:pt>
    <dgm:pt modelId="{301004AD-5E41-4029-B2E2-2D55C61D46FD}" type="sibTrans" cxnId="{2F1ED382-AC27-41E5-80F2-396A8954970D}">
      <dgm:prSet/>
      <dgm:spPr/>
      <dgm:t>
        <a:bodyPr/>
        <a:lstStyle/>
        <a:p>
          <a:endParaRPr lang="en-US" sz="2000"/>
        </a:p>
      </dgm:t>
    </dgm:pt>
    <dgm:pt modelId="{4D768CA3-C67C-4AA7-95C5-185DDB7E9706}" type="pres">
      <dgm:prSet presAssocID="{2F983FD8-CF21-49B4-875F-D4706FCE4ECF}" presName="linear" presStyleCnt="0">
        <dgm:presLayoutVars>
          <dgm:dir/>
          <dgm:animLvl val="lvl"/>
          <dgm:resizeHandles val="exact"/>
        </dgm:presLayoutVars>
      </dgm:prSet>
      <dgm:spPr/>
    </dgm:pt>
    <dgm:pt modelId="{D9ACDAA3-FDF4-4247-B456-4CAFFC4939B2}" type="pres">
      <dgm:prSet presAssocID="{1B60E347-D58F-4107-9864-5635A578B4CA}" presName="parentLin" presStyleCnt="0"/>
      <dgm:spPr/>
    </dgm:pt>
    <dgm:pt modelId="{1948DDD1-7828-4CEE-A395-58F4296E748C}" type="pres">
      <dgm:prSet presAssocID="{1B60E347-D58F-4107-9864-5635A578B4CA}" presName="parentLeftMargin" presStyleLbl="node1" presStyleIdx="0" presStyleCnt="3"/>
      <dgm:spPr/>
    </dgm:pt>
    <dgm:pt modelId="{658D2417-0355-48DC-AB23-172A62A95931}" type="pres">
      <dgm:prSet presAssocID="{1B60E347-D58F-4107-9864-5635A578B4CA}" presName="parentText" presStyleLbl="node1" presStyleIdx="0" presStyleCnt="3" custScaleY="200243">
        <dgm:presLayoutVars>
          <dgm:chMax val="0"/>
          <dgm:bulletEnabled val="1"/>
        </dgm:presLayoutVars>
      </dgm:prSet>
      <dgm:spPr/>
    </dgm:pt>
    <dgm:pt modelId="{4DD4D1B1-F731-490C-AAE0-1B4FD1376C68}" type="pres">
      <dgm:prSet presAssocID="{1B60E347-D58F-4107-9864-5635A578B4CA}" presName="negativeSpace" presStyleCnt="0"/>
      <dgm:spPr/>
    </dgm:pt>
    <dgm:pt modelId="{7B7DCAFB-43B7-41F2-8575-B0F8FA9EFF08}" type="pres">
      <dgm:prSet presAssocID="{1B60E347-D58F-4107-9864-5635A578B4CA}" presName="childText" presStyleLbl="conFgAcc1" presStyleIdx="0" presStyleCnt="3">
        <dgm:presLayoutVars>
          <dgm:bulletEnabled val="1"/>
        </dgm:presLayoutVars>
      </dgm:prSet>
      <dgm:spPr>
        <a:prstGeom prst="roundRect">
          <a:avLst/>
        </a:prstGeom>
      </dgm:spPr>
    </dgm:pt>
    <dgm:pt modelId="{FE65E0FB-FD7F-4186-B2EB-60181A36B6DF}" type="pres">
      <dgm:prSet presAssocID="{4982C583-D3E5-448A-9FC2-2D37EFE3F92D}" presName="spaceBetweenRectangles" presStyleCnt="0"/>
      <dgm:spPr/>
    </dgm:pt>
    <dgm:pt modelId="{21EFDA19-1247-481A-9157-F14C39CA6982}" type="pres">
      <dgm:prSet presAssocID="{580D0CB4-E7F8-4797-A428-CCE87098532A}" presName="parentLin" presStyleCnt="0"/>
      <dgm:spPr/>
    </dgm:pt>
    <dgm:pt modelId="{9C8C6277-2E45-49C6-B69E-B5F8060A043E}" type="pres">
      <dgm:prSet presAssocID="{580D0CB4-E7F8-4797-A428-CCE87098532A}" presName="parentLeftMargin" presStyleLbl="node1" presStyleIdx="0" presStyleCnt="3"/>
      <dgm:spPr/>
    </dgm:pt>
    <dgm:pt modelId="{B9C978B4-C8D4-46FD-8EA7-5D6EEEB9002C}" type="pres">
      <dgm:prSet presAssocID="{580D0CB4-E7F8-4797-A428-CCE87098532A}" presName="parentText" presStyleLbl="node1" presStyleIdx="1" presStyleCnt="3" custScaleY="200243">
        <dgm:presLayoutVars>
          <dgm:chMax val="0"/>
          <dgm:bulletEnabled val="1"/>
        </dgm:presLayoutVars>
      </dgm:prSet>
      <dgm:spPr/>
    </dgm:pt>
    <dgm:pt modelId="{7C6CC485-8455-466D-A484-BCC80E0A8F9F}" type="pres">
      <dgm:prSet presAssocID="{580D0CB4-E7F8-4797-A428-CCE87098532A}" presName="negativeSpace" presStyleCnt="0"/>
      <dgm:spPr/>
    </dgm:pt>
    <dgm:pt modelId="{DFDFB535-A4B8-40EE-8C3E-6BB89459A59A}" type="pres">
      <dgm:prSet presAssocID="{580D0CB4-E7F8-4797-A428-CCE87098532A}" presName="childText" presStyleLbl="conFgAcc1" presStyleIdx="1" presStyleCnt="3" custScaleY="75979">
        <dgm:presLayoutVars>
          <dgm:bulletEnabled val="1"/>
        </dgm:presLayoutVars>
      </dgm:prSet>
      <dgm:spPr>
        <a:prstGeom prst="roundRect">
          <a:avLst/>
        </a:prstGeom>
      </dgm:spPr>
    </dgm:pt>
    <dgm:pt modelId="{121884D4-27B1-4859-BC07-826AAC110A93}" type="pres">
      <dgm:prSet presAssocID="{EA870500-BC93-4ADC-A354-7DD1E2FC43D1}" presName="spaceBetweenRectangles" presStyleCnt="0"/>
      <dgm:spPr/>
    </dgm:pt>
    <dgm:pt modelId="{3406F199-E868-460C-953D-BD496DAF4813}" type="pres">
      <dgm:prSet presAssocID="{26907220-6382-47E2-83A0-FA0E51531908}" presName="parentLin" presStyleCnt="0"/>
      <dgm:spPr/>
    </dgm:pt>
    <dgm:pt modelId="{0B92209A-3CBD-40AA-BADB-427FCB899D57}" type="pres">
      <dgm:prSet presAssocID="{26907220-6382-47E2-83A0-FA0E51531908}" presName="parentLeftMargin" presStyleLbl="node1" presStyleIdx="1" presStyleCnt="3"/>
      <dgm:spPr/>
    </dgm:pt>
    <dgm:pt modelId="{F3B51C06-2DA6-4AE6-BF00-30FA94FB91A2}" type="pres">
      <dgm:prSet presAssocID="{26907220-6382-47E2-83A0-FA0E51531908}" presName="parentText" presStyleLbl="node1" presStyleIdx="2" presStyleCnt="3" custScaleY="200243">
        <dgm:presLayoutVars>
          <dgm:chMax val="0"/>
          <dgm:bulletEnabled val="1"/>
        </dgm:presLayoutVars>
      </dgm:prSet>
      <dgm:spPr/>
    </dgm:pt>
    <dgm:pt modelId="{C7065E6C-750A-4F23-9A47-5428C90BD9D8}" type="pres">
      <dgm:prSet presAssocID="{26907220-6382-47E2-83A0-FA0E51531908}" presName="negativeSpace" presStyleCnt="0"/>
      <dgm:spPr/>
    </dgm:pt>
    <dgm:pt modelId="{2862C10E-DEEA-4441-8CDB-01AF0CA6240E}" type="pres">
      <dgm:prSet presAssocID="{26907220-6382-47E2-83A0-FA0E51531908}" presName="childText" presStyleLbl="conFgAcc1" presStyleIdx="2" presStyleCnt="3" custScaleY="70444">
        <dgm:presLayoutVars>
          <dgm:bulletEnabled val="1"/>
        </dgm:presLayoutVars>
      </dgm:prSet>
      <dgm:spPr>
        <a:prstGeom prst="roundRect">
          <a:avLst/>
        </a:prstGeom>
      </dgm:spPr>
    </dgm:pt>
  </dgm:ptLst>
  <dgm:cxnLst>
    <dgm:cxn modelId="{708E9301-7A2B-42B7-9B7C-82CDF3A195B0}" srcId="{580D0CB4-E7F8-4797-A428-CCE87098532A}" destId="{C61F929E-028A-4ABB-84E9-C080BF8646C8}" srcOrd="2" destOrd="0" parTransId="{A8F845C5-7C85-41EF-B9D7-E4DA861134E4}" sibTransId="{3BEE4D6E-F3B9-4210-81BC-78D88ACA80AB}"/>
    <dgm:cxn modelId="{39244A07-AEF8-4251-8584-F23B2ABDB4A6}" srcId="{580D0CB4-E7F8-4797-A428-CCE87098532A}" destId="{9A2092BB-94AD-4AD9-9626-0C9F893B4F9A}" srcOrd="0" destOrd="0" parTransId="{1F21B956-407F-4379-9195-3091CCF73EC2}" sibTransId="{4C152588-2A48-46F4-ABBD-6A26DFF33E02}"/>
    <dgm:cxn modelId="{F66DA00D-16BD-433B-BF2E-82E493B447C7}" type="presOf" srcId="{580D0CB4-E7F8-4797-A428-CCE87098532A}" destId="{B9C978B4-C8D4-46FD-8EA7-5D6EEEB9002C}" srcOrd="1" destOrd="0" presId="urn:microsoft.com/office/officeart/2005/8/layout/list1"/>
    <dgm:cxn modelId="{1D223318-E757-40EA-B926-7493615090E1}" type="presOf" srcId="{1B60E347-D58F-4107-9864-5635A578B4CA}" destId="{1948DDD1-7828-4CEE-A395-58F4296E748C}" srcOrd="0" destOrd="0" presId="urn:microsoft.com/office/officeart/2005/8/layout/list1"/>
    <dgm:cxn modelId="{1D028C2E-C287-4E21-BC63-D1F13057212B}" type="presOf" srcId="{C61F929E-028A-4ABB-84E9-C080BF8646C8}" destId="{DFDFB535-A4B8-40EE-8C3E-6BB89459A59A}" srcOrd="0" destOrd="2" presId="urn:microsoft.com/office/officeart/2005/8/layout/list1"/>
    <dgm:cxn modelId="{04F5BF64-B968-4784-90FC-403B4EFE2261}" type="presOf" srcId="{580D0CB4-E7F8-4797-A428-CCE87098532A}" destId="{9C8C6277-2E45-49C6-B69E-B5F8060A043E}" srcOrd="0" destOrd="0" presId="urn:microsoft.com/office/officeart/2005/8/layout/list1"/>
    <dgm:cxn modelId="{089F4945-F9E4-4157-8462-2DABEE8D2C87}" type="presOf" srcId="{2D0DDB7B-F53B-436E-B04F-0C2B519A73F3}" destId="{2862C10E-DEEA-4441-8CDB-01AF0CA6240E}" srcOrd="0" destOrd="2" presId="urn:microsoft.com/office/officeart/2005/8/layout/list1"/>
    <dgm:cxn modelId="{EF546268-D3B7-4B8A-A740-FD8C605B1F6E}" srcId="{2F983FD8-CF21-49B4-875F-D4706FCE4ECF}" destId="{580D0CB4-E7F8-4797-A428-CCE87098532A}" srcOrd="1" destOrd="0" parTransId="{01EEEFE6-F83D-4436-AD85-394DBB4E6B74}" sibTransId="{EA870500-BC93-4ADC-A354-7DD1E2FC43D1}"/>
    <dgm:cxn modelId="{D9D64E56-A56A-47EB-B635-BF92BAD1EDC9}" srcId="{26907220-6382-47E2-83A0-FA0E51531908}" destId="{DCAA37B0-0C9C-48D3-ADFB-8157DB7C0AD5}" srcOrd="1" destOrd="0" parTransId="{71323C8C-7D13-4CBF-9E2C-E333DB865F59}" sibTransId="{1A3410C8-2656-4C06-BA62-E011449C0E55}"/>
    <dgm:cxn modelId="{F6948B7B-43BF-47B4-8BFE-757E5719B684}" type="presOf" srcId="{931DD12F-813E-4CE3-939E-BD098C0C4116}" destId="{7B7DCAFB-43B7-41F2-8575-B0F8FA9EFF08}" srcOrd="0" destOrd="0" presId="urn:microsoft.com/office/officeart/2005/8/layout/list1"/>
    <dgm:cxn modelId="{2F1ED382-AC27-41E5-80F2-396A8954970D}" srcId="{26907220-6382-47E2-83A0-FA0E51531908}" destId="{BA0D62D7-FEC3-4E67-B995-230D94FF51CF}" srcOrd="0" destOrd="0" parTransId="{4D94D32C-74A9-4B41-8BCF-029DB44112AE}" sibTransId="{301004AD-5E41-4029-B2E2-2D55C61D46FD}"/>
    <dgm:cxn modelId="{F0B48184-0AFB-4E29-99AA-74B8D4DBC68E}" type="presOf" srcId="{6909EC7E-0BB8-4687-951D-7B340BAF11A6}" destId="{DFDFB535-A4B8-40EE-8C3E-6BB89459A59A}" srcOrd="0" destOrd="3" presId="urn:microsoft.com/office/officeart/2005/8/layout/list1"/>
    <dgm:cxn modelId="{195EB186-A9E2-450A-B930-F6EB71125E14}" type="presOf" srcId="{9A2092BB-94AD-4AD9-9626-0C9F893B4F9A}" destId="{DFDFB535-A4B8-40EE-8C3E-6BB89459A59A}" srcOrd="0" destOrd="0" presId="urn:microsoft.com/office/officeart/2005/8/layout/list1"/>
    <dgm:cxn modelId="{44C3F686-943C-48C8-BBB8-C4A1924E3A4F}" srcId="{1B60E347-D58F-4107-9864-5635A578B4CA}" destId="{931DD12F-813E-4CE3-939E-BD098C0C4116}" srcOrd="0" destOrd="0" parTransId="{111E889C-90BA-424F-843E-55FE3F3D9DB0}" sibTransId="{972CD49C-AAAD-47AE-A00D-C0C9542F4499}"/>
    <dgm:cxn modelId="{E8C8EC97-F62E-41A7-B42B-748EE223AF32}" type="presOf" srcId="{26907220-6382-47E2-83A0-FA0E51531908}" destId="{F3B51C06-2DA6-4AE6-BF00-30FA94FB91A2}" srcOrd="1" destOrd="0" presId="urn:microsoft.com/office/officeart/2005/8/layout/list1"/>
    <dgm:cxn modelId="{9718769C-FAF6-4020-8833-ABA8C5B1D1B1}" srcId="{2F983FD8-CF21-49B4-875F-D4706FCE4ECF}" destId="{1B60E347-D58F-4107-9864-5635A578B4CA}" srcOrd="0" destOrd="0" parTransId="{393D9120-DB41-4CBE-9CC6-06F4FA3C3E50}" sibTransId="{4982C583-D3E5-448A-9FC2-2D37EFE3F92D}"/>
    <dgm:cxn modelId="{70BB29A2-F0F5-4053-AE23-F1F427DC32E0}" srcId="{580D0CB4-E7F8-4797-A428-CCE87098532A}" destId="{1B6A5A57-7AD6-42D5-9BD5-B64FACDC80EF}" srcOrd="1" destOrd="0" parTransId="{609B208A-F92A-4A50-A615-B4D5580A294E}" sibTransId="{560B49DE-419C-475D-9DA0-0BACD7E94C46}"/>
    <dgm:cxn modelId="{2E92B5AB-5B2B-4662-A29A-EB5824299FF7}" type="presOf" srcId="{2F983FD8-CF21-49B4-875F-D4706FCE4ECF}" destId="{4D768CA3-C67C-4AA7-95C5-185DDB7E9706}" srcOrd="0" destOrd="0" presId="urn:microsoft.com/office/officeart/2005/8/layout/list1"/>
    <dgm:cxn modelId="{138E57B0-9467-4A37-A95E-8F07145F9008}" srcId="{580D0CB4-E7F8-4797-A428-CCE87098532A}" destId="{6909EC7E-0BB8-4687-951D-7B340BAF11A6}" srcOrd="3" destOrd="0" parTransId="{1BB04B61-EC9C-4C01-ADDA-10E39A828D69}" sibTransId="{BEF11C6D-AC4B-4D96-A0C8-8F5AF212295C}"/>
    <dgm:cxn modelId="{4285CFD0-AF86-4572-B86A-F666EFC4DBBE}" type="presOf" srcId="{BA0D62D7-FEC3-4E67-B995-230D94FF51CF}" destId="{2862C10E-DEEA-4441-8CDB-01AF0CA6240E}" srcOrd="0" destOrd="0" presId="urn:microsoft.com/office/officeart/2005/8/layout/list1"/>
    <dgm:cxn modelId="{EBCD4DD1-E645-4CE5-8132-FA483858070E}" srcId="{26907220-6382-47E2-83A0-FA0E51531908}" destId="{2D0DDB7B-F53B-436E-B04F-0C2B519A73F3}" srcOrd="2" destOrd="0" parTransId="{53E62849-9FEC-41CB-8C1D-BFA207AA0B40}" sibTransId="{36037141-E469-490F-BC67-E08DE7F0F211}"/>
    <dgm:cxn modelId="{619EA7E5-07DC-4688-8A67-BCF8FC38A116}" type="presOf" srcId="{26907220-6382-47E2-83A0-FA0E51531908}" destId="{0B92209A-3CBD-40AA-BADB-427FCB899D57}" srcOrd="0" destOrd="0" presId="urn:microsoft.com/office/officeart/2005/8/layout/list1"/>
    <dgm:cxn modelId="{E57BD2E6-BF37-4155-BF53-1150CA17C2FF}" type="presOf" srcId="{DCAA37B0-0C9C-48D3-ADFB-8157DB7C0AD5}" destId="{2862C10E-DEEA-4441-8CDB-01AF0CA6240E}" srcOrd="0" destOrd="1" presId="urn:microsoft.com/office/officeart/2005/8/layout/list1"/>
    <dgm:cxn modelId="{AEF8BBEF-08B1-4107-B2BB-6655C8B2DB67}" type="presOf" srcId="{1B6A5A57-7AD6-42D5-9BD5-B64FACDC80EF}" destId="{DFDFB535-A4B8-40EE-8C3E-6BB89459A59A}" srcOrd="0" destOrd="1" presId="urn:microsoft.com/office/officeart/2005/8/layout/list1"/>
    <dgm:cxn modelId="{37FC86F5-AD58-42DD-93F5-120EECC026FC}" srcId="{2F983FD8-CF21-49B4-875F-D4706FCE4ECF}" destId="{26907220-6382-47E2-83A0-FA0E51531908}" srcOrd="2" destOrd="0" parTransId="{5C22EE6E-549A-434B-9BC3-F0E857F04BEE}" sibTransId="{D92DD814-9DC9-4940-B723-79C8AD8D0165}"/>
    <dgm:cxn modelId="{1BF2FAFE-5F31-426B-A446-53583A62D9AB}" type="presOf" srcId="{1B60E347-D58F-4107-9864-5635A578B4CA}" destId="{658D2417-0355-48DC-AB23-172A62A95931}" srcOrd="1" destOrd="0" presId="urn:microsoft.com/office/officeart/2005/8/layout/list1"/>
    <dgm:cxn modelId="{FDEA9244-AFB7-4EBC-A509-473DEF5DBD67}" type="presParOf" srcId="{4D768CA3-C67C-4AA7-95C5-185DDB7E9706}" destId="{D9ACDAA3-FDF4-4247-B456-4CAFFC4939B2}" srcOrd="0" destOrd="0" presId="urn:microsoft.com/office/officeart/2005/8/layout/list1"/>
    <dgm:cxn modelId="{DB403A27-EAFC-4735-AC05-309297944647}" type="presParOf" srcId="{D9ACDAA3-FDF4-4247-B456-4CAFFC4939B2}" destId="{1948DDD1-7828-4CEE-A395-58F4296E748C}" srcOrd="0" destOrd="0" presId="urn:microsoft.com/office/officeart/2005/8/layout/list1"/>
    <dgm:cxn modelId="{9660B2D5-09CD-40A3-8818-D6B341529F0E}" type="presParOf" srcId="{D9ACDAA3-FDF4-4247-B456-4CAFFC4939B2}" destId="{658D2417-0355-48DC-AB23-172A62A95931}" srcOrd="1" destOrd="0" presId="urn:microsoft.com/office/officeart/2005/8/layout/list1"/>
    <dgm:cxn modelId="{6E12D72C-1218-4FC1-B25B-5E009CAD84FA}" type="presParOf" srcId="{4D768CA3-C67C-4AA7-95C5-185DDB7E9706}" destId="{4DD4D1B1-F731-490C-AAE0-1B4FD1376C68}" srcOrd="1" destOrd="0" presId="urn:microsoft.com/office/officeart/2005/8/layout/list1"/>
    <dgm:cxn modelId="{5773CD1B-6413-4049-BD1C-766F61818561}" type="presParOf" srcId="{4D768CA3-C67C-4AA7-95C5-185DDB7E9706}" destId="{7B7DCAFB-43B7-41F2-8575-B0F8FA9EFF08}" srcOrd="2" destOrd="0" presId="urn:microsoft.com/office/officeart/2005/8/layout/list1"/>
    <dgm:cxn modelId="{0C2A7F51-D547-4765-ACD1-B708430D6DE8}" type="presParOf" srcId="{4D768CA3-C67C-4AA7-95C5-185DDB7E9706}" destId="{FE65E0FB-FD7F-4186-B2EB-60181A36B6DF}" srcOrd="3" destOrd="0" presId="urn:microsoft.com/office/officeart/2005/8/layout/list1"/>
    <dgm:cxn modelId="{ECD20A52-45E7-4FC2-8C36-B731927047CD}" type="presParOf" srcId="{4D768CA3-C67C-4AA7-95C5-185DDB7E9706}" destId="{21EFDA19-1247-481A-9157-F14C39CA6982}" srcOrd="4" destOrd="0" presId="urn:microsoft.com/office/officeart/2005/8/layout/list1"/>
    <dgm:cxn modelId="{18205E66-117E-472E-8514-80C7097C29C2}" type="presParOf" srcId="{21EFDA19-1247-481A-9157-F14C39CA6982}" destId="{9C8C6277-2E45-49C6-B69E-B5F8060A043E}" srcOrd="0" destOrd="0" presId="urn:microsoft.com/office/officeart/2005/8/layout/list1"/>
    <dgm:cxn modelId="{7F204C46-8C69-48A2-BFB2-F87B3913785A}" type="presParOf" srcId="{21EFDA19-1247-481A-9157-F14C39CA6982}" destId="{B9C978B4-C8D4-46FD-8EA7-5D6EEEB9002C}" srcOrd="1" destOrd="0" presId="urn:microsoft.com/office/officeart/2005/8/layout/list1"/>
    <dgm:cxn modelId="{7F98CBC1-EDAC-4BA5-998D-37A0DA756E52}" type="presParOf" srcId="{4D768CA3-C67C-4AA7-95C5-185DDB7E9706}" destId="{7C6CC485-8455-466D-A484-BCC80E0A8F9F}" srcOrd="5" destOrd="0" presId="urn:microsoft.com/office/officeart/2005/8/layout/list1"/>
    <dgm:cxn modelId="{039B064E-0D95-428D-AE67-95569B875CAD}" type="presParOf" srcId="{4D768CA3-C67C-4AA7-95C5-185DDB7E9706}" destId="{DFDFB535-A4B8-40EE-8C3E-6BB89459A59A}" srcOrd="6" destOrd="0" presId="urn:microsoft.com/office/officeart/2005/8/layout/list1"/>
    <dgm:cxn modelId="{28A947AB-BC0B-40A6-B8AF-6D9A9A91BEE1}" type="presParOf" srcId="{4D768CA3-C67C-4AA7-95C5-185DDB7E9706}" destId="{121884D4-27B1-4859-BC07-826AAC110A93}" srcOrd="7" destOrd="0" presId="urn:microsoft.com/office/officeart/2005/8/layout/list1"/>
    <dgm:cxn modelId="{5D2DCC20-4B24-4AE6-84A0-49EB4E10535F}" type="presParOf" srcId="{4D768CA3-C67C-4AA7-95C5-185DDB7E9706}" destId="{3406F199-E868-460C-953D-BD496DAF4813}" srcOrd="8" destOrd="0" presId="urn:microsoft.com/office/officeart/2005/8/layout/list1"/>
    <dgm:cxn modelId="{92D32BE7-395B-41BD-B88A-A0D7F2206E0A}" type="presParOf" srcId="{3406F199-E868-460C-953D-BD496DAF4813}" destId="{0B92209A-3CBD-40AA-BADB-427FCB899D57}" srcOrd="0" destOrd="0" presId="urn:microsoft.com/office/officeart/2005/8/layout/list1"/>
    <dgm:cxn modelId="{54EAF38F-EA07-471F-9703-7F9D7BA162E4}" type="presParOf" srcId="{3406F199-E868-460C-953D-BD496DAF4813}" destId="{F3B51C06-2DA6-4AE6-BF00-30FA94FB91A2}" srcOrd="1" destOrd="0" presId="urn:microsoft.com/office/officeart/2005/8/layout/list1"/>
    <dgm:cxn modelId="{18547056-F071-4D6C-8811-2B0CD30956DB}" type="presParOf" srcId="{4D768CA3-C67C-4AA7-95C5-185DDB7E9706}" destId="{C7065E6C-750A-4F23-9A47-5428C90BD9D8}" srcOrd="9" destOrd="0" presId="urn:microsoft.com/office/officeart/2005/8/layout/list1"/>
    <dgm:cxn modelId="{8757DFCF-C20A-4AF5-A60D-D7E646781D24}" type="presParOf" srcId="{4D768CA3-C67C-4AA7-95C5-185DDB7E9706}" destId="{2862C10E-DEEA-4441-8CDB-01AF0CA6240E}" srcOrd="10" destOrd="0" presId="urn:microsoft.com/office/officeart/2005/8/layout/list1"/>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46B6AA-101D-4528-A6C7-C3DE7DBA4EAF}" type="doc">
      <dgm:prSet loTypeId="urn:microsoft.com/office/officeart/2005/8/layout/venn1" loCatId="relationship" qsTypeId="urn:microsoft.com/office/officeart/2005/8/quickstyle/simple1" qsCatId="simple" csTypeId="urn:microsoft.com/office/officeart/2005/8/colors/accent2_2" csCatId="accent2" phldr="1"/>
      <dgm:spPr/>
    </dgm:pt>
    <dgm:pt modelId="{8AC87E94-A7B3-487D-B705-1B7F5C791D1B}">
      <dgm:prSet phldrT="[Text]"/>
      <dgm:spPr>
        <a:solidFill>
          <a:srgbClr val="FE8000">
            <a:alpha val="50000"/>
          </a:srgbClr>
        </a:solidFill>
      </dgm:spPr>
      <dgm:t>
        <a:bodyPr/>
        <a:lstStyle/>
        <a:p>
          <a:r>
            <a:rPr lang="en-US" dirty="0">
              <a:latin typeface="Helvetica Neue" panose="02000503000000020004" pitchFamily="2"/>
              <a:ea typeface="Helvetica Neue" panose="02000503000000020004" pitchFamily="2"/>
              <a:cs typeface="Helvetica Neue" panose="02000503000000020004" pitchFamily="2"/>
            </a:rPr>
            <a:t>Dog</a:t>
          </a:r>
        </a:p>
      </dgm:t>
    </dgm:pt>
    <dgm:pt modelId="{4BEC5447-4889-4628-8FB9-19DA1F02FD61}" type="parTrans" cxnId="{E6172F11-6C79-4652-A930-CE3616070417}">
      <dgm:prSet/>
      <dgm:spPr/>
      <dgm:t>
        <a:bodyPr/>
        <a:lstStyle/>
        <a:p>
          <a:endParaRPr lang="en-US">
            <a:latin typeface="Helvetica Neue" panose="02000503000000020004" pitchFamily="2"/>
            <a:ea typeface="Helvetica Neue" panose="02000503000000020004" pitchFamily="2"/>
            <a:cs typeface="Helvetica Neue" panose="02000503000000020004" pitchFamily="2"/>
          </a:endParaRPr>
        </a:p>
      </dgm:t>
    </dgm:pt>
    <dgm:pt modelId="{7BF97358-3348-4454-96CB-1D5B5243C080}" type="sibTrans" cxnId="{E6172F11-6C79-4652-A930-CE3616070417}">
      <dgm:prSet/>
      <dgm:spPr/>
      <dgm:t>
        <a:bodyPr/>
        <a:lstStyle/>
        <a:p>
          <a:endParaRPr lang="en-US">
            <a:latin typeface="Helvetica Neue" panose="02000503000000020004" pitchFamily="2"/>
            <a:ea typeface="Helvetica Neue" panose="02000503000000020004" pitchFamily="2"/>
            <a:cs typeface="Helvetica Neue" panose="02000503000000020004" pitchFamily="2"/>
          </a:endParaRPr>
        </a:p>
      </dgm:t>
    </dgm:pt>
    <dgm:pt modelId="{5BE06517-2692-43B1-B23E-631318578F2A}">
      <dgm:prSet phldrT="[Text]"/>
      <dgm:spPr>
        <a:solidFill>
          <a:srgbClr val="FE8000">
            <a:alpha val="50000"/>
          </a:srgbClr>
        </a:solidFill>
      </dgm:spPr>
      <dgm:t>
        <a:bodyPr/>
        <a:lstStyle/>
        <a:p>
          <a:r>
            <a:rPr lang="en-US" dirty="0">
              <a:latin typeface="Helvetica Neue" panose="02000503000000020004" pitchFamily="2"/>
              <a:ea typeface="Helvetica Neue" panose="02000503000000020004" pitchFamily="2"/>
              <a:cs typeface="Helvetica Neue" panose="02000503000000020004" pitchFamily="2"/>
            </a:rPr>
            <a:t>Bite</a:t>
          </a:r>
        </a:p>
      </dgm:t>
    </dgm:pt>
    <dgm:pt modelId="{302CAE48-1538-4D62-93CE-CDBEFB13F095}" type="parTrans" cxnId="{2BADFE6A-5E9A-4AA5-BD35-E191C23964F5}">
      <dgm:prSet/>
      <dgm:spPr/>
      <dgm:t>
        <a:bodyPr/>
        <a:lstStyle/>
        <a:p>
          <a:endParaRPr lang="en-US">
            <a:latin typeface="Helvetica Neue" panose="02000503000000020004" pitchFamily="2"/>
            <a:ea typeface="Helvetica Neue" panose="02000503000000020004" pitchFamily="2"/>
            <a:cs typeface="Helvetica Neue" panose="02000503000000020004" pitchFamily="2"/>
          </a:endParaRPr>
        </a:p>
      </dgm:t>
    </dgm:pt>
    <dgm:pt modelId="{E39F1B8D-34B4-40A7-9F2F-F4B1A5583DED}" type="sibTrans" cxnId="{2BADFE6A-5E9A-4AA5-BD35-E191C23964F5}">
      <dgm:prSet/>
      <dgm:spPr/>
      <dgm:t>
        <a:bodyPr/>
        <a:lstStyle/>
        <a:p>
          <a:endParaRPr lang="en-US">
            <a:latin typeface="Helvetica Neue" panose="02000503000000020004" pitchFamily="2"/>
            <a:ea typeface="Helvetica Neue" panose="02000503000000020004" pitchFamily="2"/>
            <a:cs typeface="Helvetica Neue" panose="02000503000000020004" pitchFamily="2"/>
          </a:endParaRPr>
        </a:p>
      </dgm:t>
    </dgm:pt>
    <dgm:pt modelId="{F18F51B5-8DB8-46F8-9915-15129757BC08}" type="pres">
      <dgm:prSet presAssocID="{E846B6AA-101D-4528-A6C7-C3DE7DBA4EAF}" presName="compositeShape" presStyleCnt="0">
        <dgm:presLayoutVars>
          <dgm:chMax val="7"/>
          <dgm:dir/>
          <dgm:resizeHandles val="exact"/>
        </dgm:presLayoutVars>
      </dgm:prSet>
      <dgm:spPr/>
    </dgm:pt>
    <dgm:pt modelId="{FDB22B2E-BECA-4C57-858C-864F4FAF72EF}" type="pres">
      <dgm:prSet presAssocID="{8AC87E94-A7B3-487D-B705-1B7F5C791D1B}" presName="circ1" presStyleLbl="vennNode1" presStyleIdx="0" presStyleCnt="2"/>
      <dgm:spPr/>
    </dgm:pt>
    <dgm:pt modelId="{C2949551-4B53-4612-A0EB-3B4D1D24E6A3}" type="pres">
      <dgm:prSet presAssocID="{8AC87E94-A7B3-487D-B705-1B7F5C791D1B}" presName="circ1Tx" presStyleLbl="revTx" presStyleIdx="0" presStyleCnt="0">
        <dgm:presLayoutVars>
          <dgm:chMax val="0"/>
          <dgm:chPref val="0"/>
          <dgm:bulletEnabled val="1"/>
        </dgm:presLayoutVars>
      </dgm:prSet>
      <dgm:spPr/>
    </dgm:pt>
    <dgm:pt modelId="{B85C8F27-C004-409D-80B6-2CF41E5640A5}" type="pres">
      <dgm:prSet presAssocID="{5BE06517-2692-43B1-B23E-631318578F2A}" presName="circ2" presStyleLbl="vennNode1" presStyleIdx="1" presStyleCnt="2"/>
      <dgm:spPr/>
    </dgm:pt>
    <dgm:pt modelId="{3AD41515-307B-4BC7-9C0D-F686ABFFF9E4}" type="pres">
      <dgm:prSet presAssocID="{5BE06517-2692-43B1-B23E-631318578F2A}" presName="circ2Tx" presStyleLbl="revTx" presStyleIdx="0" presStyleCnt="0">
        <dgm:presLayoutVars>
          <dgm:chMax val="0"/>
          <dgm:chPref val="0"/>
          <dgm:bulletEnabled val="1"/>
        </dgm:presLayoutVars>
      </dgm:prSet>
      <dgm:spPr/>
    </dgm:pt>
  </dgm:ptLst>
  <dgm:cxnLst>
    <dgm:cxn modelId="{E6172F11-6C79-4652-A930-CE3616070417}" srcId="{E846B6AA-101D-4528-A6C7-C3DE7DBA4EAF}" destId="{8AC87E94-A7B3-487D-B705-1B7F5C791D1B}" srcOrd="0" destOrd="0" parTransId="{4BEC5447-4889-4628-8FB9-19DA1F02FD61}" sibTransId="{7BF97358-3348-4454-96CB-1D5B5243C080}"/>
    <dgm:cxn modelId="{4C028112-A9DF-467E-9710-2FC6975A4125}" type="presOf" srcId="{8AC87E94-A7B3-487D-B705-1B7F5C791D1B}" destId="{FDB22B2E-BECA-4C57-858C-864F4FAF72EF}" srcOrd="0" destOrd="0" presId="urn:microsoft.com/office/officeart/2005/8/layout/venn1"/>
    <dgm:cxn modelId="{53D6283D-C6C1-44C0-AAF2-DEF938E4B80D}" type="presOf" srcId="{5BE06517-2692-43B1-B23E-631318578F2A}" destId="{B85C8F27-C004-409D-80B6-2CF41E5640A5}" srcOrd="0" destOrd="0" presId="urn:microsoft.com/office/officeart/2005/8/layout/venn1"/>
    <dgm:cxn modelId="{2BADFE6A-5E9A-4AA5-BD35-E191C23964F5}" srcId="{E846B6AA-101D-4528-A6C7-C3DE7DBA4EAF}" destId="{5BE06517-2692-43B1-B23E-631318578F2A}" srcOrd="1" destOrd="0" parTransId="{302CAE48-1538-4D62-93CE-CDBEFB13F095}" sibTransId="{E39F1B8D-34B4-40A7-9F2F-F4B1A5583DED}"/>
    <dgm:cxn modelId="{F62F7787-E40C-4E57-ADD3-2E04E1D59283}" type="presOf" srcId="{5BE06517-2692-43B1-B23E-631318578F2A}" destId="{3AD41515-307B-4BC7-9C0D-F686ABFFF9E4}" srcOrd="1" destOrd="0" presId="urn:microsoft.com/office/officeart/2005/8/layout/venn1"/>
    <dgm:cxn modelId="{28EF3BA6-A34E-43BC-A388-879A851B34CF}" type="presOf" srcId="{8AC87E94-A7B3-487D-B705-1B7F5C791D1B}" destId="{C2949551-4B53-4612-A0EB-3B4D1D24E6A3}" srcOrd="1" destOrd="0" presId="urn:microsoft.com/office/officeart/2005/8/layout/venn1"/>
    <dgm:cxn modelId="{18DDCBEB-A125-4760-A080-B89E87D43394}" type="presOf" srcId="{E846B6AA-101D-4528-A6C7-C3DE7DBA4EAF}" destId="{F18F51B5-8DB8-46F8-9915-15129757BC08}" srcOrd="0" destOrd="0" presId="urn:microsoft.com/office/officeart/2005/8/layout/venn1"/>
    <dgm:cxn modelId="{79561938-B944-4ADE-B1B8-67CC55C6D25B}" type="presParOf" srcId="{F18F51B5-8DB8-46F8-9915-15129757BC08}" destId="{FDB22B2E-BECA-4C57-858C-864F4FAF72EF}" srcOrd="0" destOrd="0" presId="urn:microsoft.com/office/officeart/2005/8/layout/venn1"/>
    <dgm:cxn modelId="{F1895E1E-8387-4242-88FE-6F49E7497B7B}" type="presParOf" srcId="{F18F51B5-8DB8-46F8-9915-15129757BC08}" destId="{C2949551-4B53-4612-A0EB-3B4D1D24E6A3}" srcOrd="1" destOrd="0" presId="urn:microsoft.com/office/officeart/2005/8/layout/venn1"/>
    <dgm:cxn modelId="{8EA5F6AA-E06C-4717-9BB9-06893FFED594}" type="presParOf" srcId="{F18F51B5-8DB8-46F8-9915-15129757BC08}" destId="{B85C8F27-C004-409D-80B6-2CF41E5640A5}" srcOrd="2" destOrd="0" presId="urn:microsoft.com/office/officeart/2005/8/layout/venn1"/>
    <dgm:cxn modelId="{60C9EDBC-38B8-4DD7-9FEA-9F3E22A7C89E}" type="presParOf" srcId="{F18F51B5-8DB8-46F8-9915-15129757BC08}" destId="{3AD41515-307B-4BC7-9C0D-F686ABFFF9E4}"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846B6AA-101D-4528-A6C7-C3DE7DBA4EAF}" type="doc">
      <dgm:prSet loTypeId="urn:microsoft.com/office/officeart/2005/8/layout/venn1" loCatId="relationship" qsTypeId="urn:microsoft.com/office/officeart/2005/8/quickstyle/simple1" qsCatId="simple" csTypeId="urn:microsoft.com/office/officeart/2005/8/colors/accent2_2" csCatId="accent2" phldr="1"/>
      <dgm:spPr/>
    </dgm:pt>
    <dgm:pt modelId="{8AC87E94-A7B3-487D-B705-1B7F5C791D1B}">
      <dgm:prSet phldrT="[Text]"/>
      <dgm:spPr>
        <a:solidFill>
          <a:srgbClr val="FE8000">
            <a:alpha val="50000"/>
          </a:srgbClr>
        </a:solidFill>
      </dgm:spPr>
      <dgm:t>
        <a:bodyPr/>
        <a:lstStyle/>
        <a:p>
          <a:r>
            <a:rPr lang="en-US" dirty="0"/>
            <a:t>Car</a:t>
          </a:r>
        </a:p>
      </dgm:t>
    </dgm:pt>
    <dgm:pt modelId="{4BEC5447-4889-4628-8FB9-19DA1F02FD61}" type="parTrans" cxnId="{E6172F11-6C79-4652-A930-CE3616070417}">
      <dgm:prSet/>
      <dgm:spPr/>
      <dgm:t>
        <a:bodyPr/>
        <a:lstStyle/>
        <a:p>
          <a:endParaRPr lang="en-US"/>
        </a:p>
      </dgm:t>
    </dgm:pt>
    <dgm:pt modelId="{7BF97358-3348-4454-96CB-1D5B5243C080}" type="sibTrans" cxnId="{E6172F11-6C79-4652-A930-CE3616070417}">
      <dgm:prSet/>
      <dgm:spPr/>
      <dgm:t>
        <a:bodyPr/>
        <a:lstStyle/>
        <a:p>
          <a:endParaRPr lang="en-US"/>
        </a:p>
      </dgm:t>
    </dgm:pt>
    <dgm:pt modelId="{5BE06517-2692-43B1-B23E-631318578F2A}">
      <dgm:prSet phldrT="[Text]"/>
      <dgm:spPr>
        <a:solidFill>
          <a:srgbClr val="FE8000">
            <a:alpha val="50000"/>
          </a:srgbClr>
        </a:solidFill>
      </dgm:spPr>
      <dgm:t>
        <a:bodyPr/>
        <a:lstStyle/>
        <a:p>
          <a:r>
            <a:rPr lang="en-US" dirty="0"/>
            <a:t>Vehicle</a:t>
          </a:r>
        </a:p>
      </dgm:t>
    </dgm:pt>
    <dgm:pt modelId="{302CAE48-1538-4D62-93CE-CDBEFB13F095}" type="parTrans" cxnId="{2BADFE6A-5E9A-4AA5-BD35-E191C23964F5}">
      <dgm:prSet/>
      <dgm:spPr/>
      <dgm:t>
        <a:bodyPr/>
        <a:lstStyle/>
        <a:p>
          <a:endParaRPr lang="en-US"/>
        </a:p>
      </dgm:t>
    </dgm:pt>
    <dgm:pt modelId="{E39F1B8D-34B4-40A7-9F2F-F4B1A5583DED}" type="sibTrans" cxnId="{2BADFE6A-5E9A-4AA5-BD35-E191C23964F5}">
      <dgm:prSet/>
      <dgm:spPr/>
      <dgm:t>
        <a:bodyPr/>
        <a:lstStyle/>
        <a:p>
          <a:endParaRPr lang="en-US"/>
        </a:p>
      </dgm:t>
    </dgm:pt>
    <dgm:pt modelId="{F18F51B5-8DB8-46F8-9915-15129757BC08}" type="pres">
      <dgm:prSet presAssocID="{E846B6AA-101D-4528-A6C7-C3DE7DBA4EAF}" presName="compositeShape" presStyleCnt="0">
        <dgm:presLayoutVars>
          <dgm:chMax val="7"/>
          <dgm:dir/>
          <dgm:resizeHandles val="exact"/>
        </dgm:presLayoutVars>
      </dgm:prSet>
      <dgm:spPr/>
    </dgm:pt>
    <dgm:pt modelId="{FDB22B2E-BECA-4C57-858C-864F4FAF72EF}" type="pres">
      <dgm:prSet presAssocID="{8AC87E94-A7B3-487D-B705-1B7F5C791D1B}" presName="circ1" presStyleLbl="vennNode1" presStyleIdx="0" presStyleCnt="2"/>
      <dgm:spPr/>
    </dgm:pt>
    <dgm:pt modelId="{C2949551-4B53-4612-A0EB-3B4D1D24E6A3}" type="pres">
      <dgm:prSet presAssocID="{8AC87E94-A7B3-487D-B705-1B7F5C791D1B}" presName="circ1Tx" presStyleLbl="revTx" presStyleIdx="0" presStyleCnt="0">
        <dgm:presLayoutVars>
          <dgm:chMax val="0"/>
          <dgm:chPref val="0"/>
          <dgm:bulletEnabled val="1"/>
        </dgm:presLayoutVars>
      </dgm:prSet>
      <dgm:spPr/>
    </dgm:pt>
    <dgm:pt modelId="{B85C8F27-C004-409D-80B6-2CF41E5640A5}" type="pres">
      <dgm:prSet presAssocID="{5BE06517-2692-43B1-B23E-631318578F2A}" presName="circ2" presStyleLbl="vennNode1" presStyleIdx="1" presStyleCnt="2"/>
      <dgm:spPr/>
    </dgm:pt>
    <dgm:pt modelId="{3AD41515-307B-4BC7-9C0D-F686ABFFF9E4}" type="pres">
      <dgm:prSet presAssocID="{5BE06517-2692-43B1-B23E-631318578F2A}" presName="circ2Tx" presStyleLbl="revTx" presStyleIdx="0" presStyleCnt="0">
        <dgm:presLayoutVars>
          <dgm:chMax val="0"/>
          <dgm:chPref val="0"/>
          <dgm:bulletEnabled val="1"/>
        </dgm:presLayoutVars>
      </dgm:prSet>
      <dgm:spPr/>
    </dgm:pt>
  </dgm:ptLst>
  <dgm:cxnLst>
    <dgm:cxn modelId="{A3A0130A-245D-4311-B92E-CB5AD8948B82}" type="presOf" srcId="{8AC87E94-A7B3-487D-B705-1B7F5C791D1B}" destId="{FDB22B2E-BECA-4C57-858C-864F4FAF72EF}" srcOrd="0" destOrd="0" presId="urn:microsoft.com/office/officeart/2005/8/layout/venn1"/>
    <dgm:cxn modelId="{E6172F11-6C79-4652-A930-CE3616070417}" srcId="{E846B6AA-101D-4528-A6C7-C3DE7DBA4EAF}" destId="{8AC87E94-A7B3-487D-B705-1B7F5C791D1B}" srcOrd="0" destOrd="0" parTransId="{4BEC5447-4889-4628-8FB9-19DA1F02FD61}" sibTransId="{7BF97358-3348-4454-96CB-1D5B5243C080}"/>
    <dgm:cxn modelId="{2BADFE6A-5E9A-4AA5-BD35-E191C23964F5}" srcId="{E846B6AA-101D-4528-A6C7-C3DE7DBA4EAF}" destId="{5BE06517-2692-43B1-B23E-631318578F2A}" srcOrd="1" destOrd="0" parTransId="{302CAE48-1538-4D62-93CE-CDBEFB13F095}" sibTransId="{E39F1B8D-34B4-40A7-9F2F-F4B1A5583DED}"/>
    <dgm:cxn modelId="{0905B5A7-01D7-4378-B5D2-AA64268D51AC}" type="presOf" srcId="{E846B6AA-101D-4528-A6C7-C3DE7DBA4EAF}" destId="{F18F51B5-8DB8-46F8-9915-15129757BC08}" srcOrd="0" destOrd="0" presId="urn:microsoft.com/office/officeart/2005/8/layout/venn1"/>
    <dgm:cxn modelId="{80B23EB6-B20D-441D-9944-F6A54CDE91A9}" type="presOf" srcId="{5BE06517-2692-43B1-B23E-631318578F2A}" destId="{3AD41515-307B-4BC7-9C0D-F686ABFFF9E4}" srcOrd="1" destOrd="0" presId="urn:microsoft.com/office/officeart/2005/8/layout/venn1"/>
    <dgm:cxn modelId="{7E5AD9DE-2F0D-43AE-9DE9-BDF117B6B388}" type="presOf" srcId="{8AC87E94-A7B3-487D-B705-1B7F5C791D1B}" destId="{C2949551-4B53-4612-A0EB-3B4D1D24E6A3}" srcOrd="1" destOrd="0" presId="urn:microsoft.com/office/officeart/2005/8/layout/venn1"/>
    <dgm:cxn modelId="{0F6499DF-0D28-4D56-89C1-F6F918C4289A}" type="presOf" srcId="{5BE06517-2692-43B1-B23E-631318578F2A}" destId="{B85C8F27-C004-409D-80B6-2CF41E5640A5}" srcOrd="0" destOrd="0" presId="urn:microsoft.com/office/officeart/2005/8/layout/venn1"/>
    <dgm:cxn modelId="{985710FB-C9E4-4CCF-AC1D-BDE51593F1AF}" type="presParOf" srcId="{F18F51B5-8DB8-46F8-9915-15129757BC08}" destId="{FDB22B2E-BECA-4C57-858C-864F4FAF72EF}" srcOrd="0" destOrd="0" presId="urn:microsoft.com/office/officeart/2005/8/layout/venn1"/>
    <dgm:cxn modelId="{F3C080CE-1856-4D08-8583-A7C4C7A13B0F}" type="presParOf" srcId="{F18F51B5-8DB8-46F8-9915-15129757BC08}" destId="{C2949551-4B53-4612-A0EB-3B4D1D24E6A3}" srcOrd="1" destOrd="0" presId="urn:microsoft.com/office/officeart/2005/8/layout/venn1"/>
    <dgm:cxn modelId="{367AC40E-3392-4DDC-A033-808E789C1A4B}" type="presParOf" srcId="{F18F51B5-8DB8-46F8-9915-15129757BC08}" destId="{B85C8F27-C004-409D-80B6-2CF41E5640A5}" srcOrd="2" destOrd="0" presId="urn:microsoft.com/office/officeart/2005/8/layout/venn1"/>
    <dgm:cxn modelId="{79A47907-EA3B-46C9-846F-F1934B89C0E1}" type="presParOf" srcId="{F18F51B5-8DB8-46F8-9915-15129757BC08}" destId="{3AD41515-307B-4BC7-9C0D-F686ABFFF9E4}"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846B6AA-101D-4528-A6C7-C3DE7DBA4EAF}" type="doc">
      <dgm:prSet loTypeId="urn:microsoft.com/office/officeart/2005/8/layout/venn1" loCatId="relationship" qsTypeId="urn:microsoft.com/office/officeart/2005/8/quickstyle/simple1" qsCatId="simple" csTypeId="urn:microsoft.com/office/officeart/2005/8/colors/accent2_2" csCatId="accent2" phldr="1"/>
      <dgm:spPr/>
    </dgm:pt>
    <dgm:pt modelId="{8AC87E94-A7B3-487D-B705-1B7F5C791D1B}">
      <dgm:prSet phldrT="[Text]"/>
      <dgm:spPr>
        <a:solidFill>
          <a:srgbClr val="454545">
            <a:alpha val="50000"/>
          </a:srgbClr>
        </a:solidFill>
        <a:ln w="28575">
          <a:solidFill>
            <a:srgbClr val="454545"/>
          </a:solidFill>
          <a:prstDash val="dash"/>
        </a:ln>
      </dgm:spPr>
      <dgm:t>
        <a:bodyPr/>
        <a:lstStyle/>
        <a:p>
          <a:endParaRPr lang="en-US" dirty="0"/>
        </a:p>
      </dgm:t>
    </dgm:pt>
    <dgm:pt modelId="{4BEC5447-4889-4628-8FB9-19DA1F02FD61}" type="parTrans" cxnId="{E6172F11-6C79-4652-A930-CE3616070417}">
      <dgm:prSet/>
      <dgm:spPr/>
      <dgm:t>
        <a:bodyPr/>
        <a:lstStyle/>
        <a:p>
          <a:endParaRPr lang="en-US"/>
        </a:p>
      </dgm:t>
    </dgm:pt>
    <dgm:pt modelId="{7BF97358-3348-4454-96CB-1D5B5243C080}" type="sibTrans" cxnId="{E6172F11-6C79-4652-A930-CE3616070417}">
      <dgm:prSet/>
      <dgm:spPr/>
      <dgm:t>
        <a:bodyPr/>
        <a:lstStyle/>
        <a:p>
          <a:endParaRPr lang="en-US"/>
        </a:p>
      </dgm:t>
    </dgm:pt>
    <dgm:pt modelId="{5BE06517-2692-43B1-B23E-631318578F2A}">
      <dgm:prSet phldrT="[Text]"/>
      <dgm:spPr>
        <a:solidFill>
          <a:srgbClr val="FE8000">
            <a:alpha val="50000"/>
          </a:srgbClr>
        </a:solidFill>
      </dgm:spPr>
      <dgm:t>
        <a:bodyPr/>
        <a:lstStyle/>
        <a:p>
          <a:endParaRPr lang="en-US" dirty="0"/>
        </a:p>
      </dgm:t>
    </dgm:pt>
    <dgm:pt modelId="{302CAE48-1538-4D62-93CE-CDBEFB13F095}" type="parTrans" cxnId="{2BADFE6A-5E9A-4AA5-BD35-E191C23964F5}">
      <dgm:prSet/>
      <dgm:spPr/>
      <dgm:t>
        <a:bodyPr/>
        <a:lstStyle/>
        <a:p>
          <a:endParaRPr lang="en-US"/>
        </a:p>
      </dgm:t>
    </dgm:pt>
    <dgm:pt modelId="{E39F1B8D-34B4-40A7-9F2F-F4B1A5583DED}" type="sibTrans" cxnId="{2BADFE6A-5E9A-4AA5-BD35-E191C23964F5}">
      <dgm:prSet/>
      <dgm:spPr/>
      <dgm:t>
        <a:bodyPr/>
        <a:lstStyle/>
        <a:p>
          <a:endParaRPr lang="en-US"/>
        </a:p>
      </dgm:t>
    </dgm:pt>
    <dgm:pt modelId="{4B502993-F7BB-445F-942E-E731E690C944}">
      <dgm:prSet/>
      <dgm:spPr>
        <a:solidFill>
          <a:srgbClr val="454545">
            <a:alpha val="50000"/>
          </a:srgbClr>
        </a:solidFill>
        <a:ln w="19050">
          <a:solidFill>
            <a:srgbClr val="454545"/>
          </a:solidFill>
          <a:prstDash val="dash"/>
        </a:ln>
      </dgm:spPr>
      <dgm:t>
        <a:bodyPr/>
        <a:lstStyle/>
        <a:p>
          <a:endParaRPr lang="en-US" dirty="0"/>
        </a:p>
      </dgm:t>
    </dgm:pt>
    <dgm:pt modelId="{31C02311-3BEC-4B0C-8EA4-A5F8683C3ED9}" type="parTrans" cxnId="{F7E602F8-8F13-4007-B5C6-AA0371E6E5C2}">
      <dgm:prSet/>
      <dgm:spPr/>
      <dgm:t>
        <a:bodyPr/>
        <a:lstStyle/>
        <a:p>
          <a:endParaRPr lang="en-US"/>
        </a:p>
      </dgm:t>
    </dgm:pt>
    <dgm:pt modelId="{E325E3D6-7D3B-48DB-B5EA-35014AC3539A}" type="sibTrans" cxnId="{F7E602F8-8F13-4007-B5C6-AA0371E6E5C2}">
      <dgm:prSet/>
      <dgm:spPr/>
      <dgm:t>
        <a:bodyPr/>
        <a:lstStyle/>
        <a:p>
          <a:endParaRPr lang="en-US"/>
        </a:p>
      </dgm:t>
    </dgm:pt>
    <dgm:pt modelId="{7CAC408A-916F-49D1-A773-F9E54F42CA48}">
      <dgm:prSet/>
      <dgm:spPr>
        <a:solidFill>
          <a:srgbClr val="FE8000">
            <a:alpha val="50000"/>
          </a:srgbClr>
        </a:solidFill>
      </dgm:spPr>
      <dgm:t>
        <a:bodyPr/>
        <a:lstStyle/>
        <a:p>
          <a:endParaRPr lang="en-US" dirty="0"/>
        </a:p>
      </dgm:t>
    </dgm:pt>
    <dgm:pt modelId="{28EF7B9C-3C19-457B-9DBD-B310CDD681EB}" type="parTrans" cxnId="{159269B7-B8FC-46D7-AFC8-3F15DD33E302}">
      <dgm:prSet/>
      <dgm:spPr/>
      <dgm:t>
        <a:bodyPr/>
        <a:lstStyle/>
        <a:p>
          <a:endParaRPr lang="en-US"/>
        </a:p>
      </dgm:t>
    </dgm:pt>
    <dgm:pt modelId="{73786298-00BE-4C6A-837C-044142574A7F}" type="sibTrans" cxnId="{159269B7-B8FC-46D7-AFC8-3F15DD33E302}">
      <dgm:prSet/>
      <dgm:spPr/>
      <dgm:t>
        <a:bodyPr/>
        <a:lstStyle/>
        <a:p>
          <a:endParaRPr lang="en-US"/>
        </a:p>
      </dgm:t>
    </dgm:pt>
    <dgm:pt modelId="{F18F51B5-8DB8-46F8-9915-15129757BC08}" type="pres">
      <dgm:prSet presAssocID="{E846B6AA-101D-4528-A6C7-C3DE7DBA4EAF}" presName="compositeShape" presStyleCnt="0">
        <dgm:presLayoutVars>
          <dgm:chMax val="7"/>
          <dgm:dir/>
          <dgm:resizeHandles val="exact"/>
        </dgm:presLayoutVars>
      </dgm:prSet>
      <dgm:spPr/>
    </dgm:pt>
    <dgm:pt modelId="{FDB22B2E-BECA-4C57-858C-864F4FAF72EF}" type="pres">
      <dgm:prSet presAssocID="{8AC87E94-A7B3-487D-B705-1B7F5C791D1B}" presName="circ1" presStyleLbl="vennNode1" presStyleIdx="0" presStyleCnt="4" custLinFactNeighborX="43553" custLinFactNeighborY="54940"/>
      <dgm:spPr/>
    </dgm:pt>
    <dgm:pt modelId="{C2949551-4B53-4612-A0EB-3B4D1D24E6A3}" type="pres">
      <dgm:prSet presAssocID="{8AC87E94-A7B3-487D-B705-1B7F5C791D1B}" presName="circ1Tx" presStyleLbl="revTx" presStyleIdx="0" presStyleCnt="0">
        <dgm:presLayoutVars>
          <dgm:chMax val="0"/>
          <dgm:chPref val="0"/>
          <dgm:bulletEnabled val="1"/>
        </dgm:presLayoutVars>
      </dgm:prSet>
      <dgm:spPr/>
    </dgm:pt>
    <dgm:pt modelId="{B85C8F27-C004-409D-80B6-2CF41E5640A5}" type="pres">
      <dgm:prSet presAssocID="{5BE06517-2692-43B1-B23E-631318578F2A}" presName="circ2" presStyleLbl="vennNode1" presStyleIdx="1" presStyleCnt="4" custLinFactNeighborX="-41134" custLinFactNeighborY="-41841"/>
      <dgm:spPr/>
    </dgm:pt>
    <dgm:pt modelId="{3AD41515-307B-4BC7-9C0D-F686ABFFF9E4}" type="pres">
      <dgm:prSet presAssocID="{5BE06517-2692-43B1-B23E-631318578F2A}" presName="circ2Tx" presStyleLbl="revTx" presStyleIdx="0" presStyleCnt="0">
        <dgm:presLayoutVars>
          <dgm:chMax val="0"/>
          <dgm:chPref val="0"/>
          <dgm:bulletEnabled val="1"/>
        </dgm:presLayoutVars>
      </dgm:prSet>
      <dgm:spPr/>
    </dgm:pt>
    <dgm:pt modelId="{2BF7FC8C-A995-492A-B4B6-77273CC4B732}" type="pres">
      <dgm:prSet presAssocID="{4B502993-F7BB-445F-942E-E731E690C944}" presName="circ3" presStyleLbl="vennNode1" presStyleIdx="2" presStyleCnt="4" custLinFactNeighborX="-1431" custLinFactNeighborY="20749"/>
      <dgm:spPr/>
    </dgm:pt>
    <dgm:pt modelId="{30B13D11-BFA2-4DF0-8F16-DD1E9F599A76}" type="pres">
      <dgm:prSet presAssocID="{4B502993-F7BB-445F-942E-E731E690C944}" presName="circ3Tx" presStyleLbl="revTx" presStyleIdx="0" presStyleCnt="0">
        <dgm:presLayoutVars>
          <dgm:chMax val="0"/>
          <dgm:chPref val="0"/>
          <dgm:bulletEnabled val="1"/>
        </dgm:presLayoutVars>
      </dgm:prSet>
      <dgm:spPr/>
    </dgm:pt>
    <dgm:pt modelId="{B40C34B8-5A32-4846-9B57-80C233268AC9}" type="pres">
      <dgm:prSet presAssocID="{7CAC408A-916F-49D1-A773-F9E54F42CA48}" presName="circ4" presStyleLbl="vennNode1" presStyleIdx="3" presStyleCnt="4"/>
      <dgm:spPr/>
    </dgm:pt>
    <dgm:pt modelId="{664E167E-A02F-4E14-9696-F5D6774FC3D2}" type="pres">
      <dgm:prSet presAssocID="{7CAC408A-916F-49D1-A773-F9E54F42CA48}" presName="circ4Tx" presStyleLbl="revTx" presStyleIdx="0" presStyleCnt="0">
        <dgm:presLayoutVars>
          <dgm:chMax val="0"/>
          <dgm:chPref val="0"/>
          <dgm:bulletEnabled val="1"/>
        </dgm:presLayoutVars>
      </dgm:prSet>
      <dgm:spPr/>
    </dgm:pt>
  </dgm:ptLst>
  <dgm:cxnLst>
    <dgm:cxn modelId="{98125C06-899C-4176-BAD7-D7CF9EF14A8D}" type="presOf" srcId="{8AC87E94-A7B3-487D-B705-1B7F5C791D1B}" destId="{C2949551-4B53-4612-A0EB-3B4D1D24E6A3}" srcOrd="1" destOrd="0" presId="urn:microsoft.com/office/officeart/2005/8/layout/venn1"/>
    <dgm:cxn modelId="{E6172F11-6C79-4652-A930-CE3616070417}" srcId="{E846B6AA-101D-4528-A6C7-C3DE7DBA4EAF}" destId="{8AC87E94-A7B3-487D-B705-1B7F5C791D1B}" srcOrd="0" destOrd="0" parTransId="{4BEC5447-4889-4628-8FB9-19DA1F02FD61}" sibTransId="{7BF97358-3348-4454-96CB-1D5B5243C080}"/>
    <dgm:cxn modelId="{26205132-C683-47E7-8AFE-FE3559E480A8}" type="presOf" srcId="{4B502993-F7BB-445F-942E-E731E690C944}" destId="{2BF7FC8C-A995-492A-B4B6-77273CC4B732}" srcOrd="0" destOrd="0" presId="urn:microsoft.com/office/officeart/2005/8/layout/venn1"/>
    <dgm:cxn modelId="{72057845-CE57-43E4-9941-AACCAB4901A8}" type="presOf" srcId="{5BE06517-2692-43B1-B23E-631318578F2A}" destId="{3AD41515-307B-4BC7-9C0D-F686ABFFF9E4}" srcOrd="1" destOrd="0" presId="urn:microsoft.com/office/officeart/2005/8/layout/venn1"/>
    <dgm:cxn modelId="{F5CF2246-B2EA-45C6-AF39-97A6FDAE4AAB}" type="presOf" srcId="{8AC87E94-A7B3-487D-B705-1B7F5C791D1B}" destId="{FDB22B2E-BECA-4C57-858C-864F4FAF72EF}" srcOrd="0" destOrd="0" presId="urn:microsoft.com/office/officeart/2005/8/layout/venn1"/>
    <dgm:cxn modelId="{2BADFE6A-5E9A-4AA5-BD35-E191C23964F5}" srcId="{E846B6AA-101D-4528-A6C7-C3DE7DBA4EAF}" destId="{5BE06517-2692-43B1-B23E-631318578F2A}" srcOrd="1" destOrd="0" parTransId="{302CAE48-1538-4D62-93CE-CDBEFB13F095}" sibTransId="{E39F1B8D-34B4-40A7-9F2F-F4B1A5583DED}"/>
    <dgm:cxn modelId="{F5D1E87A-83E0-4FE8-AE57-6D037E6ECBFD}" type="presOf" srcId="{E846B6AA-101D-4528-A6C7-C3DE7DBA4EAF}" destId="{F18F51B5-8DB8-46F8-9915-15129757BC08}" srcOrd="0" destOrd="0" presId="urn:microsoft.com/office/officeart/2005/8/layout/venn1"/>
    <dgm:cxn modelId="{D961BE9C-7EB5-4CA9-8A0C-D8654E84530C}" type="presOf" srcId="{5BE06517-2692-43B1-B23E-631318578F2A}" destId="{B85C8F27-C004-409D-80B6-2CF41E5640A5}" srcOrd="0" destOrd="0" presId="urn:microsoft.com/office/officeart/2005/8/layout/venn1"/>
    <dgm:cxn modelId="{94212BA7-70A8-4FC8-8963-88B045FE27A0}" type="presOf" srcId="{4B502993-F7BB-445F-942E-E731E690C944}" destId="{30B13D11-BFA2-4DF0-8F16-DD1E9F599A76}" srcOrd="1" destOrd="0" presId="urn:microsoft.com/office/officeart/2005/8/layout/venn1"/>
    <dgm:cxn modelId="{159269B7-B8FC-46D7-AFC8-3F15DD33E302}" srcId="{E846B6AA-101D-4528-A6C7-C3DE7DBA4EAF}" destId="{7CAC408A-916F-49D1-A773-F9E54F42CA48}" srcOrd="3" destOrd="0" parTransId="{28EF7B9C-3C19-457B-9DBD-B310CDD681EB}" sibTransId="{73786298-00BE-4C6A-837C-044142574A7F}"/>
    <dgm:cxn modelId="{2C44D4C8-5389-4A36-8013-64010E10F08B}" type="presOf" srcId="{7CAC408A-916F-49D1-A773-F9E54F42CA48}" destId="{B40C34B8-5A32-4846-9B57-80C233268AC9}" srcOrd="0" destOrd="0" presId="urn:microsoft.com/office/officeart/2005/8/layout/venn1"/>
    <dgm:cxn modelId="{D2FCD2CA-0833-45F3-91EA-8C3C81A22BC0}" type="presOf" srcId="{7CAC408A-916F-49D1-A773-F9E54F42CA48}" destId="{664E167E-A02F-4E14-9696-F5D6774FC3D2}" srcOrd="1" destOrd="0" presId="urn:microsoft.com/office/officeart/2005/8/layout/venn1"/>
    <dgm:cxn modelId="{F7E602F8-8F13-4007-B5C6-AA0371E6E5C2}" srcId="{E846B6AA-101D-4528-A6C7-C3DE7DBA4EAF}" destId="{4B502993-F7BB-445F-942E-E731E690C944}" srcOrd="2" destOrd="0" parTransId="{31C02311-3BEC-4B0C-8EA4-A5F8683C3ED9}" sibTransId="{E325E3D6-7D3B-48DB-B5EA-35014AC3539A}"/>
    <dgm:cxn modelId="{2860938C-BD99-4EDE-91D6-CDF4AE648D8A}" type="presParOf" srcId="{F18F51B5-8DB8-46F8-9915-15129757BC08}" destId="{FDB22B2E-BECA-4C57-858C-864F4FAF72EF}" srcOrd="0" destOrd="0" presId="urn:microsoft.com/office/officeart/2005/8/layout/venn1"/>
    <dgm:cxn modelId="{BA977151-99D9-4AAC-9B6A-DBE1398B3EEB}" type="presParOf" srcId="{F18F51B5-8DB8-46F8-9915-15129757BC08}" destId="{C2949551-4B53-4612-A0EB-3B4D1D24E6A3}" srcOrd="1" destOrd="0" presId="urn:microsoft.com/office/officeart/2005/8/layout/venn1"/>
    <dgm:cxn modelId="{CE6B1D61-882C-490E-A7A6-00F7DD783E68}" type="presParOf" srcId="{F18F51B5-8DB8-46F8-9915-15129757BC08}" destId="{B85C8F27-C004-409D-80B6-2CF41E5640A5}" srcOrd="2" destOrd="0" presId="urn:microsoft.com/office/officeart/2005/8/layout/venn1"/>
    <dgm:cxn modelId="{8A673AD9-2EEA-4B54-90AC-1FD721C199E8}" type="presParOf" srcId="{F18F51B5-8DB8-46F8-9915-15129757BC08}" destId="{3AD41515-307B-4BC7-9C0D-F686ABFFF9E4}" srcOrd="3" destOrd="0" presId="urn:microsoft.com/office/officeart/2005/8/layout/venn1"/>
    <dgm:cxn modelId="{D9F89AAB-B160-435E-A367-5F643205EABE}" type="presParOf" srcId="{F18F51B5-8DB8-46F8-9915-15129757BC08}" destId="{2BF7FC8C-A995-492A-B4B6-77273CC4B732}" srcOrd="4" destOrd="0" presId="urn:microsoft.com/office/officeart/2005/8/layout/venn1"/>
    <dgm:cxn modelId="{34A38E59-BF30-4ACC-A370-7F2E19544F2C}" type="presParOf" srcId="{F18F51B5-8DB8-46F8-9915-15129757BC08}" destId="{30B13D11-BFA2-4DF0-8F16-DD1E9F599A76}" srcOrd="5" destOrd="0" presId="urn:microsoft.com/office/officeart/2005/8/layout/venn1"/>
    <dgm:cxn modelId="{9730C14D-0353-4102-A0F5-BBECEA4838DE}" type="presParOf" srcId="{F18F51B5-8DB8-46F8-9915-15129757BC08}" destId="{B40C34B8-5A32-4846-9B57-80C233268AC9}" srcOrd="6" destOrd="0" presId="urn:microsoft.com/office/officeart/2005/8/layout/venn1"/>
    <dgm:cxn modelId="{052C9E21-D855-4F29-AEE6-409C34A73DCB}" type="presParOf" srcId="{F18F51B5-8DB8-46F8-9915-15129757BC08}" destId="{664E167E-A02F-4E14-9696-F5D6774FC3D2}"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3CB4CA8-CE57-41D6-ADEA-F71367022BD9}"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E6AB4D74-6E4F-45C0-B904-D13C90CA5814}">
      <dgm:prSet phldrT="[Text]"/>
      <dgm:spPr>
        <a:noFill/>
        <a:ln w="19050">
          <a:solidFill>
            <a:srgbClr val="454545"/>
          </a:solidFill>
        </a:ln>
      </dgm:spPr>
      <dgm:t>
        <a:bodyPr/>
        <a:lstStyle/>
        <a:p>
          <a:r>
            <a:rPr lang="en-US" b="0" dirty="0">
              <a:solidFill>
                <a:srgbClr val="454545"/>
              </a:solidFill>
              <a:latin typeface="Helvetica Neue" panose="02000503000000020004" pitchFamily="2"/>
              <a:ea typeface="Helvetica Neue" panose="02000503000000020004" pitchFamily="2"/>
              <a:cs typeface="Helvetica Neue" panose="02000503000000020004" pitchFamily="2"/>
            </a:rPr>
            <a:t>Maritime</a:t>
          </a:r>
        </a:p>
      </dgm:t>
    </dgm:pt>
    <dgm:pt modelId="{C36E3E8A-3350-47AA-B31A-C1D42AB84D98}" type="parTrans" cxnId="{665D4A6A-D40E-45CE-95CF-4DAF7F619F3B}">
      <dgm:prSet/>
      <dgm:spPr/>
      <dgm:t>
        <a:bodyPr/>
        <a:lstStyle/>
        <a:p>
          <a:endParaRPr lang="en-US" b="0">
            <a:latin typeface="Helvetica Neue" panose="02000503000000020004" pitchFamily="2"/>
            <a:ea typeface="Helvetica Neue" panose="02000503000000020004" pitchFamily="2"/>
            <a:cs typeface="Helvetica Neue" panose="02000503000000020004" pitchFamily="2"/>
          </a:endParaRPr>
        </a:p>
      </dgm:t>
    </dgm:pt>
    <dgm:pt modelId="{B98ADEFA-4FC7-49A1-94BC-65EC0C64CB2F}" type="sibTrans" cxnId="{665D4A6A-D40E-45CE-95CF-4DAF7F619F3B}">
      <dgm:prSet/>
      <dgm:spPr/>
      <dgm:t>
        <a:bodyPr/>
        <a:lstStyle/>
        <a:p>
          <a:endParaRPr lang="en-US" b="0">
            <a:latin typeface="Helvetica Neue" panose="02000503000000020004" pitchFamily="2"/>
            <a:ea typeface="Helvetica Neue" panose="02000503000000020004" pitchFamily="2"/>
            <a:cs typeface="Helvetica Neue" panose="02000503000000020004" pitchFamily="2"/>
          </a:endParaRPr>
        </a:p>
      </dgm:t>
    </dgm:pt>
    <dgm:pt modelId="{ACC7F658-2798-4091-9A7A-13C6D407C265}">
      <dgm:prSet phldrT="[Text]"/>
      <dgm:spPr>
        <a:solidFill>
          <a:schemeClr val="bg1"/>
        </a:solidFill>
        <a:ln w="19050">
          <a:solidFill>
            <a:srgbClr val="454545"/>
          </a:solidFill>
        </a:ln>
      </dgm:spPr>
      <dgm:t>
        <a:bodyPr/>
        <a:lstStyle/>
        <a:p>
          <a:r>
            <a:rPr lang="en-US" b="0" dirty="0">
              <a:solidFill>
                <a:srgbClr val="454545"/>
              </a:solidFill>
              <a:latin typeface="Helvetica Neue" panose="02000503000000020004" pitchFamily="2"/>
              <a:ea typeface="Helvetica Neue" panose="02000503000000020004" pitchFamily="2"/>
              <a:cs typeface="Helvetica Neue" panose="02000503000000020004" pitchFamily="2"/>
            </a:rPr>
            <a:t>Married</a:t>
          </a:r>
        </a:p>
      </dgm:t>
    </dgm:pt>
    <dgm:pt modelId="{167843AB-284D-4003-A9A3-B56FE9D65930}" type="parTrans" cxnId="{B614BF67-7E6E-4B21-85AE-3CDA947AFCEA}">
      <dgm:prSet/>
      <dgm:spPr/>
      <dgm:t>
        <a:bodyPr/>
        <a:lstStyle/>
        <a:p>
          <a:endParaRPr lang="en-US" b="0">
            <a:latin typeface="Helvetica Neue" panose="02000503000000020004" pitchFamily="2"/>
            <a:ea typeface="Helvetica Neue" panose="02000503000000020004" pitchFamily="2"/>
            <a:cs typeface="Helvetica Neue" panose="02000503000000020004" pitchFamily="2"/>
          </a:endParaRPr>
        </a:p>
      </dgm:t>
    </dgm:pt>
    <dgm:pt modelId="{78A3C9B8-4A4A-499F-9341-8CFBF35B14D2}" type="sibTrans" cxnId="{B614BF67-7E6E-4B21-85AE-3CDA947AFCEA}">
      <dgm:prSet/>
      <dgm:spPr/>
      <dgm:t>
        <a:bodyPr/>
        <a:lstStyle/>
        <a:p>
          <a:endParaRPr lang="en-US" b="0">
            <a:latin typeface="Helvetica Neue" panose="02000503000000020004" pitchFamily="2"/>
            <a:ea typeface="Helvetica Neue" panose="02000503000000020004" pitchFamily="2"/>
            <a:cs typeface="Helvetica Neue" panose="02000503000000020004" pitchFamily="2"/>
          </a:endParaRPr>
        </a:p>
      </dgm:t>
    </dgm:pt>
    <dgm:pt modelId="{9CF62644-35D3-4659-A9DE-25F225BD983D}">
      <dgm:prSet phldrT="[Text]"/>
      <dgm:spPr>
        <a:noFill/>
        <a:ln w="19050">
          <a:solidFill>
            <a:srgbClr val="454545"/>
          </a:solidFill>
        </a:ln>
      </dgm:spPr>
      <dgm:t>
        <a:bodyPr/>
        <a:lstStyle/>
        <a:p>
          <a:r>
            <a:rPr lang="en-US" b="0" dirty="0">
              <a:solidFill>
                <a:srgbClr val="454545"/>
              </a:solidFill>
              <a:latin typeface="Helvetica Neue" panose="02000503000000020004" pitchFamily="2"/>
              <a:ea typeface="Helvetica Neue" panose="02000503000000020004" pitchFamily="2"/>
              <a:cs typeface="Helvetica Neue" panose="02000503000000020004" pitchFamily="2"/>
            </a:rPr>
            <a:t>Marital</a:t>
          </a:r>
        </a:p>
      </dgm:t>
    </dgm:pt>
    <dgm:pt modelId="{588D016D-42FA-41DF-9301-6CD0877EAE9B}" type="parTrans" cxnId="{B0E18426-3E3E-44BE-BB5B-D526169F1808}">
      <dgm:prSet/>
      <dgm:spPr/>
      <dgm:t>
        <a:bodyPr/>
        <a:lstStyle/>
        <a:p>
          <a:endParaRPr lang="en-US" b="0">
            <a:latin typeface="Helvetica Neue" panose="02000503000000020004" pitchFamily="2"/>
            <a:ea typeface="Helvetica Neue" panose="02000503000000020004" pitchFamily="2"/>
            <a:cs typeface="Helvetica Neue" panose="02000503000000020004" pitchFamily="2"/>
          </a:endParaRPr>
        </a:p>
      </dgm:t>
    </dgm:pt>
    <dgm:pt modelId="{5601B4EE-D48A-490E-9FBB-64A6939B17A9}" type="sibTrans" cxnId="{B0E18426-3E3E-44BE-BB5B-D526169F1808}">
      <dgm:prSet/>
      <dgm:spPr/>
      <dgm:t>
        <a:bodyPr/>
        <a:lstStyle/>
        <a:p>
          <a:endParaRPr lang="en-US" b="0">
            <a:latin typeface="Helvetica Neue" panose="02000503000000020004" pitchFamily="2"/>
            <a:ea typeface="Helvetica Neue" panose="02000503000000020004" pitchFamily="2"/>
            <a:cs typeface="Helvetica Neue" panose="02000503000000020004" pitchFamily="2"/>
          </a:endParaRPr>
        </a:p>
      </dgm:t>
    </dgm:pt>
    <dgm:pt modelId="{F94B7A70-DF8E-41A3-8462-CC33A05BB26D}">
      <dgm:prSet phldrT="[Text]"/>
      <dgm:spPr>
        <a:solidFill>
          <a:srgbClr val="FE8000"/>
        </a:solidFill>
        <a:ln>
          <a:solidFill>
            <a:srgbClr val="454545"/>
          </a:solidFill>
        </a:ln>
      </dgm:spPr>
      <dgm:t>
        <a:bodyPr/>
        <a:lstStyle/>
        <a:p>
          <a:r>
            <a:rPr lang="en-US" b="0" dirty="0">
              <a:latin typeface="Helvetica Neue" panose="02000503000000020004" pitchFamily="2"/>
              <a:ea typeface="Helvetica Neue" panose="02000503000000020004" pitchFamily="2"/>
              <a:cs typeface="Helvetica Neue" panose="02000503000000020004" pitchFamily="2"/>
            </a:rPr>
            <a:t>Mar*</a:t>
          </a:r>
        </a:p>
      </dgm:t>
    </dgm:pt>
    <dgm:pt modelId="{D0F8FDAA-492C-4B42-954B-EFD92B6CA9BB}" type="parTrans" cxnId="{A7610139-6DB5-4B7D-B055-D02BBF95007B}">
      <dgm:prSet/>
      <dgm:spPr/>
      <dgm:t>
        <a:bodyPr/>
        <a:lstStyle/>
        <a:p>
          <a:endParaRPr lang="en-US" b="0">
            <a:latin typeface="Helvetica Neue" panose="02000503000000020004" pitchFamily="2"/>
            <a:ea typeface="Helvetica Neue" panose="02000503000000020004" pitchFamily="2"/>
            <a:cs typeface="Helvetica Neue" panose="02000503000000020004" pitchFamily="2"/>
          </a:endParaRPr>
        </a:p>
      </dgm:t>
    </dgm:pt>
    <dgm:pt modelId="{FD1FAA55-416A-49C2-A1CB-44EF336996F2}" type="sibTrans" cxnId="{A7610139-6DB5-4B7D-B055-D02BBF95007B}">
      <dgm:prSet/>
      <dgm:spPr/>
      <dgm:t>
        <a:bodyPr/>
        <a:lstStyle/>
        <a:p>
          <a:endParaRPr lang="en-US" b="0">
            <a:latin typeface="Helvetica Neue" panose="02000503000000020004" pitchFamily="2"/>
            <a:ea typeface="Helvetica Neue" panose="02000503000000020004" pitchFamily="2"/>
            <a:cs typeface="Helvetica Neue" panose="02000503000000020004" pitchFamily="2"/>
          </a:endParaRPr>
        </a:p>
      </dgm:t>
    </dgm:pt>
    <dgm:pt modelId="{D3CFCB30-B473-4E92-B18D-15E287D1838B}" type="pres">
      <dgm:prSet presAssocID="{A3CB4CA8-CE57-41D6-ADEA-F71367022BD9}" presName="Name0" presStyleCnt="0">
        <dgm:presLayoutVars>
          <dgm:chMax val="7"/>
          <dgm:resizeHandles val="exact"/>
        </dgm:presLayoutVars>
      </dgm:prSet>
      <dgm:spPr/>
    </dgm:pt>
    <dgm:pt modelId="{A09B3E2A-FED3-4EC4-86EF-C80E9959F5B6}" type="pres">
      <dgm:prSet presAssocID="{A3CB4CA8-CE57-41D6-ADEA-F71367022BD9}" presName="comp1" presStyleCnt="0"/>
      <dgm:spPr/>
    </dgm:pt>
    <dgm:pt modelId="{D76ECD0A-3B43-45DC-81E9-3EA6AE9C0B83}" type="pres">
      <dgm:prSet presAssocID="{A3CB4CA8-CE57-41D6-ADEA-F71367022BD9}" presName="circle1" presStyleLbl="node1" presStyleIdx="0" presStyleCnt="4"/>
      <dgm:spPr/>
    </dgm:pt>
    <dgm:pt modelId="{2E62F153-9F03-4F5B-8795-8E79A22CB631}" type="pres">
      <dgm:prSet presAssocID="{A3CB4CA8-CE57-41D6-ADEA-F71367022BD9}" presName="c1text" presStyleLbl="node1" presStyleIdx="0" presStyleCnt="4">
        <dgm:presLayoutVars>
          <dgm:bulletEnabled val="1"/>
        </dgm:presLayoutVars>
      </dgm:prSet>
      <dgm:spPr/>
    </dgm:pt>
    <dgm:pt modelId="{49BA7AE7-6F82-4E41-9294-9BC80FB13067}" type="pres">
      <dgm:prSet presAssocID="{A3CB4CA8-CE57-41D6-ADEA-F71367022BD9}" presName="comp2" presStyleCnt="0"/>
      <dgm:spPr/>
    </dgm:pt>
    <dgm:pt modelId="{0803D2A4-B6F4-42F8-B3F7-4EE85D21CD63}" type="pres">
      <dgm:prSet presAssocID="{A3CB4CA8-CE57-41D6-ADEA-F71367022BD9}" presName="circle2" presStyleLbl="node1" presStyleIdx="1" presStyleCnt="4"/>
      <dgm:spPr/>
    </dgm:pt>
    <dgm:pt modelId="{B527F39E-2AD5-4847-BD33-C80BC80FCD26}" type="pres">
      <dgm:prSet presAssocID="{A3CB4CA8-CE57-41D6-ADEA-F71367022BD9}" presName="c2text" presStyleLbl="node1" presStyleIdx="1" presStyleCnt="4">
        <dgm:presLayoutVars>
          <dgm:bulletEnabled val="1"/>
        </dgm:presLayoutVars>
      </dgm:prSet>
      <dgm:spPr/>
    </dgm:pt>
    <dgm:pt modelId="{4EEC240E-A193-4BAC-870C-0B31875E8D8E}" type="pres">
      <dgm:prSet presAssocID="{A3CB4CA8-CE57-41D6-ADEA-F71367022BD9}" presName="comp3" presStyleCnt="0"/>
      <dgm:spPr/>
    </dgm:pt>
    <dgm:pt modelId="{4F67EDFB-787F-40A6-97AF-139F9109CE1B}" type="pres">
      <dgm:prSet presAssocID="{A3CB4CA8-CE57-41D6-ADEA-F71367022BD9}" presName="circle3" presStyleLbl="node1" presStyleIdx="2" presStyleCnt="4"/>
      <dgm:spPr/>
    </dgm:pt>
    <dgm:pt modelId="{09253F33-256C-48AD-8B02-A8D14A8B6223}" type="pres">
      <dgm:prSet presAssocID="{A3CB4CA8-CE57-41D6-ADEA-F71367022BD9}" presName="c3text" presStyleLbl="node1" presStyleIdx="2" presStyleCnt="4">
        <dgm:presLayoutVars>
          <dgm:bulletEnabled val="1"/>
        </dgm:presLayoutVars>
      </dgm:prSet>
      <dgm:spPr/>
    </dgm:pt>
    <dgm:pt modelId="{14710E0F-B62A-46F5-A6D4-92BF2CFA88A5}" type="pres">
      <dgm:prSet presAssocID="{A3CB4CA8-CE57-41D6-ADEA-F71367022BD9}" presName="comp4" presStyleCnt="0"/>
      <dgm:spPr/>
    </dgm:pt>
    <dgm:pt modelId="{2EAC7A0D-F51D-4D88-8362-EB08935CE2A1}" type="pres">
      <dgm:prSet presAssocID="{A3CB4CA8-CE57-41D6-ADEA-F71367022BD9}" presName="circle4" presStyleLbl="node1" presStyleIdx="3" presStyleCnt="4"/>
      <dgm:spPr/>
    </dgm:pt>
    <dgm:pt modelId="{A921E632-BF7E-491B-A4FC-4870F7CFD618}" type="pres">
      <dgm:prSet presAssocID="{A3CB4CA8-CE57-41D6-ADEA-F71367022BD9}" presName="c4text" presStyleLbl="node1" presStyleIdx="3" presStyleCnt="4">
        <dgm:presLayoutVars>
          <dgm:bulletEnabled val="1"/>
        </dgm:presLayoutVars>
      </dgm:prSet>
      <dgm:spPr/>
    </dgm:pt>
  </dgm:ptLst>
  <dgm:cxnLst>
    <dgm:cxn modelId="{B0E18426-3E3E-44BE-BB5B-D526169F1808}" srcId="{A3CB4CA8-CE57-41D6-ADEA-F71367022BD9}" destId="{9CF62644-35D3-4659-A9DE-25F225BD983D}" srcOrd="2" destOrd="0" parTransId="{588D016D-42FA-41DF-9301-6CD0877EAE9B}" sibTransId="{5601B4EE-D48A-490E-9FBB-64A6939B17A9}"/>
    <dgm:cxn modelId="{E655E636-16E2-4091-B51B-604930BD0F0C}" type="presOf" srcId="{E6AB4D74-6E4F-45C0-B904-D13C90CA5814}" destId="{2E62F153-9F03-4F5B-8795-8E79A22CB631}" srcOrd="1" destOrd="0" presId="urn:microsoft.com/office/officeart/2005/8/layout/venn2"/>
    <dgm:cxn modelId="{A7610139-6DB5-4B7D-B055-D02BBF95007B}" srcId="{A3CB4CA8-CE57-41D6-ADEA-F71367022BD9}" destId="{F94B7A70-DF8E-41A3-8462-CC33A05BB26D}" srcOrd="3" destOrd="0" parTransId="{D0F8FDAA-492C-4B42-954B-EFD92B6CA9BB}" sibTransId="{FD1FAA55-416A-49C2-A1CB-44EF336996F2}"/>
    <dgm:cxn modelId="{0FFD6842-C8FB-47BB-873F-D1EC36BA2AD4}" type="presOf" srcId="{9CF62644-35D3-4659-A9DE-25F225BD983D}" destId="{09253F33-256C-48AD-8B02-A8D14A8B6223}" srcOrd="1" destOrd="0" presId="urn:microsoft.com/office/officeart/2005/8/layout/venn2"/>
    <dgm:cxn modelId="{C6866A45-0C70-4443-AC84-6793E3E790DF}" type="presOf" srcId="{E6AB4D74-6E4F-45C0-B904-D13C90CA5814}" destId="{D76ECD0A-3B43-45DC-81E9-3EA6AE9C0B83}" srcOrd="0" destOrd="0" presId="urn:microsoft.com/office/officeart/2005/8/layout/venn2"/>
    <dgm:cxn modelId="{B614BF67-7E6E-4B21-85AE-3CDA947AFCEA}" srcId="{A3CB4CA8-CE57-41D6-ADEA-F71367022BD9}" destId="{ACC7F658-2798-4091-9A7A-13C6D407C265}" srcOrd="1" destOrd="0" parTransId="{167843AB-284D-4003-A9A3-B56FE9D65930}" sibTransId="{78A3C9B8-4A4A-499F-9341-8CFBF35B14D2}"/>
    <dgm:cxn modelId="{665D4A6A-D40E-45CE-95CF-4DAF7F619F3B}" srcId="{A3CB4CA8-CE57-41D6-ADEA-F71367022BD9}" destId="{E6AB4D74-6E4F-45C0-B904-D13C90CA5814}" srcOrd="0" destOrd="0" parTransId="{C36E3E8A-3350-47AA-B31A-C1D42AB84D98}" sibTransId="{B98ADEFA-4FC7-49A1-94BC-65EC0C64CB2F}"/>
    <dgm:cxn modelId="{3C34DB93-7927-41BA-8DA2-5D18E83CA678}" type="presOf" srcId="{F94B7A70-DF8E-41A3-8462-CC33A05BB26D}" destId="{2EAC7A0D-F51D-4D88-8362-EB08935CE2A1}" srcOrd="0" destOrd="0" presId="urn:microsoft.com/office/officeart/2005/8/layout/venn2"/>
    <dgm:cxn modelId="{17E397A1-C507-49EE-84E2-B187D9581F27}" type="presOf" srcId="{9CF62644-35D3-4659-A9DE-25F225BD983D}" destId="{4F67EDFB-787F-40A6-97AF-139F9109CE1B}" srcOrd="0" destOrd="0" presId="urn:microsoft.com/office/officeart/2005/8/layout/venn2"/>
    <dgm:cxn modelId="{A49389BA-E9FE-4E03-8741-C1EC5A2099C7}" type="presOf" srcId="{A3CB4CA8-CE57-41D6-ADEA-F71367022BD9}" destId="{D3CFCB30-B473-4E92-B18D-15E287D1838B}" srcOrd="0" destOrd="0" presId="urn:microsoft.com/office/officeart/2005/8/layout/venn2"/>
    <dgm:cxn modelId="{26E161D2-EE37-494D-902D-A9098696E762}" type="presOf" srcId="{ACC7F658-2798-4091-9A7A-13C6D407C265}" destId="{0803D2A4-B6F4-42F8-B3F7-4EE85D21CD63}" srcOrd="0" destOrd="0" presId="urn:microsoft.com/office/officeart/2005/8/layout/venn2"/>
    <dgm:cxn modelId="{1EC48EDC-D05C-4BED-834C-BE3824F6E954}" type="presOf" srcId="{ACC7F658-2798-4091-9A7A-13C6D407C265}" destId="{B527F39E-2AD5-4847-BD33-C80BC80FCD26}" srcOrd="1" destOrd="0" presId="urn:microsoft.com/office/officeart/2005/8/layout/venn2"/>
    <dgm:cxn modelId="{129AF3E2-405E-4B85-A417-A393CE03CF43}" type="presOf" srcId="{F94B7A70-DF8E-41A3-8462-CC33A05BB26D}" destId="{A921E632-BF7E-491B-A4FC-4870F7CFD618}" srcOrd="1" destOrd="0" presId="urn:microsoft.com/office/officeart/2005/8/layout/venn2"/>
    <dgm:cxn modelId="{0C05DF06-456C-4DC9-8724-49C0E0A5C3E2}" type="presParOf" srcId="{D3CFCB30-B473-4E92-B18D-15E287D1838B}" destId="{A09B3E2A-FED3-4EC4-86EF-C80E9959F5B6}" srcOrd="0" destOrd="0" presId="urn:microsoft.com/office/officeart/2005/8/layout/venn2"/>
    <dgm:cxn modelId="{6D37F8E2-4093-4040-85E1-923A92744A38}" type="presParOf" srcId="{A09B3E2A-FED3-4EC4-86EF-C80E9959F5B6}" destId="{D76ECD0A-3B43-45DC-81E9-3EA6AE9C0B83}" srcOrd="0" destOrd="0" presId="urn:microsoft.com/office/officeart/2005/8/layout/venn2"/>
    <dgm:cxn modelId="{E88C8B77-D09B-4C7C-9EC9-D1182867CE8F}" type="presParOf" srcId="{A09B3E2A-FED3-4EC4-86EF-C80E9959F5B6}" destId="{2E62F153-9F03-4F5B-8795-8E79A22CB631}" srcOrd="1" destOrd="0" presId="urn:microsoft.com/office/officeart/2005/8/layout/venn2"/>
    <dgm:cxn modelId="{3601747F-38E3-4026-B0FC-1A4F20C5981B}" type="presParOf" srcId="{D3CFCB30-B473-4E92-B18D-15E287D1838B}" destId="{49BA7AE7-6F82-4E41-9294-9BC80FB13067}" srcOrd="1" destOrd="0" presId="urn:microsoft.com/office/officeart/2005/8/layout/venn2"/>
    <dgm:cxn modelId="{51D3080C-9903-4F54-ACD3-CFB56326DD21}" type="presParOf" srcId="{49BA7AE7-6F82-4E41-9294-9BC80FB13067}" destId="{0803D2A4-B6F4-42F8-B3F7-4EE85D21CD63}" srcOrd="0" destOrd="0" presId="urn:microsoft.com/office/officeart/2005/8/layout/venn2"/>
    <dgm:cxn modelId="{85D7C38E-57B0-46EB-ACE0-84BF04CD438C}" type="presParOf" srcId="{49BA7AE7-6F82-4E41-9294-9BC80FB13067}" destId="{B527F39E-2AD5-4847-BD33-C80BC80FCD26}" srcOrd="1" destOrd="0" presId="urn:microsoft.com/office/officeart/2005/8/layout/venn2"/>
    <dgm:cxn modelId="{7E3950BF-DFA5-468F-9780-A0350F6C7842}" type="presParOf" srcId="{D3CFCB30-B473-4E92-B18D-15E287D1838B}" destId="{4EEC240E-A193-4BAC-870C-0B31875E8D8E}" srcOrd="2" destOrd="0" presId="urn:microsoft.com/office/officeart/2005/8/layout/venn2"/>
    <dgm:cxn modelId="{3F4DD0D1-90C3-41F4-AACF-7BF1E76B9241}" type="presParOf" srcId="{4EEC240E-A193-4BAC-870C-0B31875E8D8E}" destId="{4F67EDFB-787F-40A6-97AF-139F9109CE1B}" srcOrd="0" destOrd="0" presId="urn:microsoft.com/office/officeart/2005/8/layout/venn2"/>
    <dgm:cxn modelId="{8E2E794E-2158-45B8-A7E3-16FFB07CDAD1}" type="presParOf" srcId="{4EEC240E-A193-4BAC-870C-0B31875E8D8E}" destId="{09253F33-256C-48AD-8B02-A8D14A8B6223}" srcOrd="1" destOrd="0" presId="urn:microsoft.com/office/officeart/2005/8/layout/venn2"/>
    <dgm:cxn modelId="{F4DF7936-BE76-416C-B186-FD6C1B83AA26}" type="presParOf" srcId="{D3CFCB30-B473-4E92-B18D-15E287D1838B}" destId="{14710E0F-B62A-46F5-A6D4-92BF2CFA88A5}" srcOrd="3" destOrd="0" presId="urn:microsoft.com/office/officeart/2005/8/layout/venn2"/>
    <dgm:cxn modelId="{8E7DEA66-AEC2-486E-8E0B-584F531FDB67}" type="presParOf" srcId="{14710E0F-B62A-46F5-A6D4-92BF2CFA88A5}" destId="{2EAC7A0D-F51D-4D88-8362-EB08935CE2A1}" srcOrd="0" destOrd="0" presId="urn:microsoft.com/office/officeart/2005/8/layout/venn2"/>
    <dgm:cxn modelId="{9F27299E-6174-4839-B80A-DE29EC81D95C}" type="presParOf" srcId="{14710E0F-B62A-46F5-A6D4-92BF2CFA88A5}" destId="{A921E632-BF7E-491B-A4FC-4870F7CFD618}"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85CB7F9-3265-4C68-99F6-09478CF63B0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A64B8373-9E52-495A-B2E8-5DF71418B71D}">
      <dgm:prSet phldrT="[Text]"/>
      <dgm:spPr>
        <a:solidFill>
          <a:srgbClr val="454545"/>
        </a:solidFill>
        <a:ln>
          <a:noFill/>
        </a:ln>
      </dgm:spPr>
      <dgm:t>
        <a:bodyPr/>
        <a:lstStyle/>
        <a:p>
          <a:r>
            <a:rPr lang="en-US" dirty="0"/>
            <a:t>myr</a:t>
          </a:r>
          <a:r>
            <a:rPr lang="en-US" dirty="0">
              <a:solidFill>
                <a:srgbClr val="FE8000"/>
              </a:solidFill>
            </a:rPr>
            <a:t>??</a:t>
          </a:r>
          <a:r>
            <a:rPr lang="en-US" dirty="0"/>
            <a:t>d</a:t>
          </a:r>
        </a:p>
      </dgm:t>
    </dgm:pt>
    <dgm:pt modelId="{E05DFD46-B9D2-4FCF-BFCD-867FD5F6850F}" type="parTrans" cxnId="{0D278733-5D3B-44CD-AE1B-F86973A21CEA}">
      <dgm:prSet/>
      <dgm:spPr/>
      <dgm:t>
        <a:bodyPr/>
        <a:lstStyle/>
        <a:p>
          <a:endParaRPr lang="en-US"/>
        </a:p>
      </dgm:t>
    </dgm:pt>
    <dgm:pt modelId="{2895B758-0B36-4D7C-B055-A30EC1A5DBBE}" type="sibTrans" cxnId="{0D278733-5D3B-44CD-AE1B-F86973A21CEA}">
      <dgm:prSet/>
      <dgm:spPr/>
      <dgm:t>
        <a:bodyPr/>
        <a:lstStyle/>
        <a:p>
          <a:endParaRPr lang="en-US"/>
        </a:p>
      </dgm:t>
    </dgm:pt>
    <dgm:pt modelId="{6AAE5578-D755-413D-94CC-07B4F93B2D12}">
      <dgm:prSet phldrT="[Text]"/>
      <dgm:spPr>
        <a:solidFill>
          <a:srgbClr val="454545"/>
        </a:solidFill>
        <a:ln>
          <a:noFill/>
        </a:ln>
      </dgm:spPr>
      <dgm:t>
        <a:bodyPr/>
        <a:lstStyle/>
        <a:p>
          <a:r>
            <a:rPr lang="en-US" dirty="0"/>
            <a:t>my</a:t>
          </a:r>
          <a:r>
            <a:rPr lang="en-US" dirty="0">
              <a:solidFill>
                <a:schemeClr val="bg1"/>
              </a:solidFill>
            </a:rPr>
            <a:t>r</a:t>
          </a:r>
          <a:r>
            <a:rPr lang="en-US" dirty="0">
              <a:solidFill>
                <a:srgbClr val="FE8000"/>
              </a:solidFill>
            </a:rPr>
            <a:t>ia</a:t>
          </a:r>
          <a:r>
            <a:rPr lang="en-US" dirty="0"/>
            <a:t>d</a:t>
          </a:r>
        </a:p>
      </dgm:t>
    </dgm:pt>
    <dgm:pt modelId="{69D284DE-C465-4CA3-A797-A2B0FD058058}" type="parTrans" cxnId="{4D69A9EC-F01E-4C71-B40B-D2FD4C6D2A98}">
      <dgm:prSet/>
      <dgm:spPr>
        <a:ln>
          <a:solidFill>
            <a:srgbClr val="454545"/>
          </a:solidFill>
        </a:ln>
      </dgm:spPr>
      <dgm:t>
        <a:bodyPr/>
        <a:lstStyle/>
        <a:p>
          <a:endParaRPr lang="en-US">
            <a:solidFill>
              <a:schemeClr val="bg1"/>
            </a:solidFill>
          </a:endParaRPr>
        </a:p>
      </dgm:t>
    </dgm:pt>
    <dgm:pt modelId="{5F6949B1-FA52-4FE9-9D19-A2E954B5C118}" type="sibTrans" cxnId="{4D69A9EC-F01E-4C71-B40B-D2FD4C6D2A98}">
      <dgm:prSet/>
      <dgm:spPr/>
      <dgm:t>
        <a:bodyPr/>
        <a:lstStyle/>
        <a:p>
          <a:endParaRPr lang="en-US"/>
        </a:p>
      </dgm:t>
    </dgm:pt>
    <dgm:pt modelId="{DDF21D0F-1518-4BC0-8D8A-CB5ABE98C16B}">
      <dgm:prSet phldrT="[Text]"/>
      <dgm:spPr>
        <a:solidFill>
          <a:srgbClr val="454545"/>
        </a:solidFill>
        <a:ln>
          <a:noFill/>
        </a:ln>
      </dgm:spPr>
      <dgm:t>
        <a:bodyPr/>
        <a:lstStyle/>
        <a:p>
          <a:r>
            <a:rPr lang="en-US" dirty="0"/>
            <a:t>myr</a:t>
          </a:r>
          <a:r>
            <a:rPr lang="en-US" dirty="0">
              <a:solidFill>
                <a:srgbClr val="FE8000"/>
              </a:solidFill>
            </a:rPr>
            <a:t>ai</a:t>
          </a:r>
          <a:r>
            <a:rPr lang="en-US" dirty="0"/>
            <a:t>d</a:t>
          </a:r>
        </a:p>
      </dgm:t>
    </dgm:pt>
    <dgm:pt modelId="{FCDDE963-5BA4-4AE2-B3EF-2D32867CB901}" type="parTrans" cxnId="{851C2A19-8810-4B75-8E63-975ED3536618}">
      <dgm:prSet/>
      <dgm:spPr>
        <a:ln>
          <a:solidFill>
            <a:srgbClr val="454545"/>
          </a:solidFill>
        </a:ln>
      </dgm:spPr>
      <dgm:t>
        <a:bodyPr/>
        <a:lstStyle/>
        <a:p>
          <a:endParaRPr lang="en-US">
            <a:solidFill>
              <a:schemeClr val="bg1"/>
            </a:solidFill>
          </a:endParaRPr>
        </a:p>
      </dgm:t>
    </dgm:pt>
    <dgm:pt modelId="{3FC43D1A-17FD-46D7-B475-3BF3562BEC4A}" type="sibTrans" cxnId="{851C2A19-8810-4B75-8E63-975ED3536618}">
      <dgm:prSet/>
      <dgm:spPr/>
      <dgm:t>
        <a:bodyPr/>
        <a:lstStyle/>
        <a:p>
          <a:endParaRPr lang="en-US"/>
        </a:p>
      </dgm:t>
    </dgm:pt>
    <dgm:pt modelId="{900160E7-7AFA-44E5-B5A5-6AB04593EA39}" type="pres">
      <dgm:prSet presAssocID="{285CB7F9-3265-4C68-99F6-09478CF63B00}" presName="hierChild1" presStyleCnt="0">
        <dgm:presLayoutVars>
          <dgm:orgChart val="1"/>
          <dgm:chPref val="1"/>
          <dgm:dir/>
          <dgm:animOne val="branch"/>
          <dgm:animLvl val="lvl"/>
          <dgm:resizeHandles/>
        </dgm:presLayoutVars>
      </dgm:prSet>
      <dgm:spPr/>
    </dgm:pt>
    <dgm:pt modelId="{5255CD89-C43F-41E2-BD34-11B204CA3BB6}" type="pres">
      <dgm:prSet presAssocID="{A64B8373-9E52-495A-B2E8-5DF71418B71D}" presName="hierRoot1" presStyleCnt="0">
        <dgm:presLayoutVars>
          <dgm:hierBranch val="init"/>
        </dgm:presLayoutVars>
      </dgm:prSet>
      <dgm:spPr/>
    </dgm:pt>
    <dgm:pt modelId="{6F9D4DB1-38D0-43E6-BFC5-5D7F291BE2DD}" type="pres">
      <dgm:prSet presAssocID="{A64B8373-9E52-495A-B2E8-5DF71418B71D}" presName="rootComposite1" presStyleCnt="0"/>
      <dgm:spPr/>
    </dgm:pt>
    <dgm:pt modelId="{01CD8B1D-DFF1-4A4B-8249-176B8D8815D4}" type="pres">
      <dgm:prSet presAssocID="{A64B8373-9E52-495A-B2E8-5DF71418B71D}" presName="rootText1" presStyleLbl="node0" presStyleIdx="0" presStyleCnt="1">
        <dgm:presLayoutVars>
          <dgm:chPref val="3"/>
        </dgm:presLayoutVars>
      </dgm:prSet>
      <dgm:spPr>
        <a:prstGeom prst="round2DiagRect">
          <a:avLst/>
        </a:prstGeom>
      </dgm:spPr>
    </dgm:pt>
    <dgm:pt modelId="{B1D0768D-D57B-44F1-9BA8-C313133DEEB2}" type="pres">
      <dgm:prSet presAssocID="{A64B8373-9E52-495A-B2E8-5DF71418B71D}" presName="rootConnector1" presStyleLbl="node1" presStyleIdx="0" presStyleCnt="0"/>
      <dgm:spPr/>
    </dgm:pt>
    <dgm:pt modelId="{5FBA021B-F11D-4EA1-97D2-5CAFEC160D01}" type="pres">
      <dgm:prSet presAssocID="{A64B8373-9E52-495A-B2E8-5DF71418B71D}" presName="hierChild2" presStyleCnt="0"/>
      <dgm:spPr/>
    </dgm:pt>
    <dgm:pt modelId="{CF26E1B2-2C4D-4FAC-ACDD-BCE17F565DEC}" type="pres">
      <dgm:prSet presAssocID="{69D284DE-C465-4CA3-A797-A2B0FD058058}" presName="Name37" presStyleLbl="parChTrans1D2" presStyleIdx="0" presStyleCnt="2"/>
      <dgm:spPr/>
    </dgm:pt>
    <dgm:pt modelId="{B0D6F1F8-0013-4D24-8DEB-ED7E03A4B5C2}" type="pres">
      <dgm:prSet presAssocID="{6AAE5578-D755-413D-94CC-07B4F93B2D12}" presName="hierRoot2" presStyleCnt="0">
        <dgm:presLayoutVars>
          <dgm:hierBranch val="init"/>
        </dgm:presLayoutVars>
      </dgm:prSet>
      <dgm:spPr/>
    </dgm:pt>
    <dgm:pt modelId="{6A324402-6E28-4DC3-8BE9-D6CCC39D7775}" type="pres">
      <dgm:prSet presAssocID="{6AAE5578-D755-413D-94CC-07B4F93B2D12}" presName="rootComposite" presStyleCnt="0"/>
      <dgm:spPr/>
    </dgm:pt>
    <dgm:pt modelId="{98B62740-A842-4456-B7CD-478DCF604AA6}" type="pres">
      <dgm:prSet presAssocID="{6AAE5578-D755-413D-94CC-07B4F93B2D12}" presName="rootText" presStyleLbl="node2" presStyleIdx="0" presStyleCnt="2">
        <dgm:presLayoutVars>
          <dgm:chPref val="3"/>
        </dgm:presLayoutVars>
      </dgm:prSet>
      <dgm:spPr>
        <a:prstGeom prst="round2DiagRect">
          <a:avLst/>
        </a:prstGeom>
      </dgm:spPr>
    </dgm:pt>
    <dgm:pt modelId="{CAD3E504-9F97-453C-82C9-13CD53C999DC}" type="pres">
      <dgm:prSet presAssocID="{6AAE5578-D755-413D-94CC-07B4F93B2D12}" presName="rootConnector" presStyleLbl="node2" presStyleIdx="0" presStyleCnt="2"/>
      <dgm:spPr/>
    </dgm:pt>
    <dgm:pt modelId="{0F97FD32-6298-4605-A17D-248EDEBA10E1}" type="pres">
      <dgm:prSet presAssocID="{6AAE5578-D755-413D-94CC-07B4F93B2D12}" presName="hierChild4" presStyleCnt="0"/>
      <dgm:spPr/>
    </dgm:pt>
    <dgm:pt modelId="{9C63DBD2-72C3-44DF-A952-098B28BB7552}" type="pres">
      <dgm:prSet presAssocID="{6AAE5578-D755-413D-94CC-07B4F93B2D12}" presName="hierChild5" presStyleCnt="0"/>
      <dgm:spPr/>
    </dgm:pt>
    <dgm:pt modelId="{A8916B0D-44BA-42B8-AC66-9E9A58E2766E}" type="pres">
      <dgm:prSet presAssocID="{FCDDE963-5BA4-4AE2-B3EF-2D32867CB901}" presName="Name37" presStyleLbl="parChTrans1D2" presStyleIdx="1" presStyleCnt="2"/>
      <dgm:spPr/>
    </dgm:pt>
    <dgm:pt modelId="{18C58563-3E84-447D-B19F-1957A9E24AF7}" type="pres">
      <dgm:prSet presAssocID="{DDF21D0F-1518-4BC0-8D8A-CB5ABE98C16B}" presName="hierRoot2" presStyleCnt="0">
        <dgm:presLayoutVars>
          <dgm:hierBranch val="init"/>
        </dgm:presLayoutVars>
      </dgm:prSet>
      <dgm:spPr/>
    </dgm:pt>
    <dgm:pt modelId="{69E97948-4279-4FEE-97DC-CFEC1179853B}" type="pres">
      <dgm:prSet presAssocID="{DDF21D0F-1518-4BC0-8D8A-CB5ABE98C16B}" presName="rootComposite" presStyleCnt="0"/>
      <dgm:spPr/>
    </dgm:pt>
    <dgm:pt modelId="{8B31B04C-6DE8-4C9E-B449-8F88C8116903}" type="pres">
      <dgm:prSet presAssocID="{DDF21D0F-1518-4BC0-8D8A-CB5ABE98C16B}" presName="rootText" presStyleLbl="node2" presStyleIdx="1" presStyleCnt="2">
        <dgm:presLayoutVars>
          <dgm:chPref val="3"/>
        </dgm:presLayoutVars>
      </dgm:prSet>
      <dgm:spPr>
        <a:prstGeom prst="round2DiagRect">
          <a:avLst/>
        </a:prstGeom>
      </dgm:spPr>
    </dgm:pt>
    <dgm:pt modelId="{D80A6599-A423-4D1B-B43D-5AD23E484B29}" type="pres">
      <dgm:prSet presAssocID="{DDF21D0F-1518-4BC0-8D8A-CB5ABE98C16B}" presName="rootConnector" presStyleLbl="node2" presStyleIdx="1" presStyleCnt="2"/>
      <dgm:spPr/>
    </dgm:pt>
    <dgm:pt modelId="{CA7BD7CD-FDB8-4CAC-AC5F-BC4EF38A2AC1}" type="pres">
      <dgm:prSet presAssocID="{DDF21D0F-1518-4BC0-8D8A-CB5ABE98C16B}" presName="hierChild4" presStyleCnt="0"/>
      <dgm:spPr/>
    </dgm:pt>
    <dgm:pt modelId="{553562C6-1DC0-415D-82DE-85FB617C31E8}" type="pres">
      <dgm:prSet presAssocID="{DDF21D0F-1518-4BC0-8D8A-CB5ABE98C16B}" presName="hierChild5" presStyleCnt="0"/>
      <dgm:spPr/>
    </dgm:pt>
    <dgm:pt modelId="{424654AF-0FAA-461D-95D8-72F90FBD981F}" type="pres">
      <dgm:prSet presAssocID="{A64B8373-9E52-495A-B2E8-5DF71418B71D}" presName="hierChild3" presStyleCnt="0"/>
      <dgm:spPr/>
    </dgm:pt>
  </dgm:ptLst>
  <dgm:cxnLst>
    <dgm:cxn modelId="{851C2A19-8810-4B75-8E63-975ED3536618}" srcId="{A64B8373-9E52-495A-B2E8-5DF71418B71D}" destId="{DDF21D0F-1518-4BC0-8D8A-CB5ABE98C16B}" srcOrd="1" destOrd="0" parTransId="{FCDDE963-5BA4-4AE2-B3EF-2D32867CB901}" sibTransId="{3FC43D1A-17FD-46D7-B475-3BF3562BEC4A}"/>
    <dgm:cxn modelId="{0D278733-5D3B-44CD-AE1B-F86973A21CEA}" srcId="{285CB7F9-3265-4C68-99F6-09478CF63B00}" destId="{A64B8373-9E52-495A-B2E8-5DF71418B71D}" srcOrd="0" destOrd="0" parTransId="{E05DFD46-B9D2-4FCF-BFCD-867FD5F6850F}" sibTransId="{2895B758-0B36-4D7C-B055-A30EC1A5DBBE}"/>
    <dgm:cxn modelId="{E736B343-C3E1-40B3-A5E2-66936F14D5C2}" type="presOf" srcId="{285CB7F9-3265-4C68-99F6-09478CF63B00}" destId="{900160E7-7AFA-44E5-B5A5-6AB04593EA39}" srcOrd="0" destOrd="0" presId="urn:microsoft.com/office/officeart/2005/8/layout/orgChart1"/>
    <dgm:cxn modelId="{983FE281-A6BC-484A-A5CE-BAC5A77E24F4}" type="presOf" srcId="{DDF21D0F-1518-4BC0-8D8A-CB5ABE98C16B}" destId="{8B31B04C-6DE8-4C9E-B449-8F88C8116903}" srcOrd="0" destOrd="0" presId="urn:microsoft.com/office/officeart/2005/8/layout/orgChart1"/>
    <dgm:cxn modelId="{319F638A-F306-46C2-B0CC-95119F46CDD7}" type="presOf" srcId="{A64B8373-9E52-495A-B2E8-5DF71418B71D}" destId="{01CD8B1D-DFF1-4A4B-8249-176B8D8815D4}" srcOrd="0" destOrd="0" presId="urn:microsoft.com/office/officeart/2005/8/layout/orgChart1"/>
    <dgm:cxn modelId="{F7123B9F-3603-4953-9384-3DDAFF4A2DAC}" type="presOf" srcId="{DDF21D0F-1518-4BC0-8D8A-CB5ABE98C16B}" destId="{D80A6599-A423-4D1B-B43D-5AD23E484B29}" srcOrd="1" destOrd="0" presId="urn:microsoft.com/office/officeart/2005/8/layout/orgChart1"/>
    <dgm:cxn modelId="{EA7BCFBC-965E-4F81-BC31-7190186A1F1D}" type="presOf" srcId="{A64B8373-9E52-495A-B2E8-5DF71418B71D}" destId="{B1D0768D-D57B-44F1-9BA8-C313133DEEB2}" srcOrd="1" destOrd="0" presId="urn:microsoft.com/office/officeart/2005/8/layout/orgChart1"/>
    <dgm:cxn modelId="{06EEFBC0-E1FD-4BE7-BFD7-2E6DB87B93F7}" type="presOf" srcId="{FCDDE963-5BA4-4AE2-B3EF-2D32867CB901}" destId="{A8916B0D-44BA-42B8-AC66-9E9A58E2766E}" srcOrd="0" destOrd="0" presId="urn:microsoft.com/office/officeart/2005/8/layout/orgChart1"/>
    <dgm:cxn modelId="{9663E8C2-9F8D-402F-982E-6B53C1C3A15B}" type="presOf" srcId="{69D284DE-C465-4CA3-A797-A2B0FD058058}" destId="{CF26E1B2-2C4D-4FAC-ACDD-BCE17F565DEC}" srcOrd="0" destOrd="0" presId="urn:microsoft.com/office/officeart/2005/8/layout/orgChart1"/>
    <dgm:cxn modelId="{86CF3DD2-6A1A-48BA-AF76-8909368742EB}" type="presOf" srcId="{6AAE5578-D755-413D-94CC-07B4F93B2D12}" destId="{98B62740-A842-4456-B7CD-478DCF604AA6}" srcOrd="0" destOrd="0" presId="urn:microsoft.com/office/officeart/2005/8/layout/orgChart1"/>
    <dgm:cxn modelId="{4D69A9EC-F01E-4C71-B40B-D2FD4C6D2A98}" srcId="{A64B8373-9E52-495A-B2E8-5DF71418B71D}" destId="{6AAE5578-D755-413D-94CC-07B4F93B2D12}" srcOrd="0" destOrd="0" parTransId="{69D284DE-C465-4CA3-A797-A2B0FD058058}" sibTransId="{5F6949B1-FA52-4FE9-9D19-A2E954B5C118}"/>
    <dgm:cxn modelId="{C7AF1CF2-E9A1-414D-8561-DCF67ACD373B}" type="presOf" srcId="{6AAE5578-D755-413D-94CC-07B4F93B2D12}" destId="{CAD3E504-9F97-453C-82C9-13CD53C999DC}" srcOrd="1" destOrd="0" presId="urn:microsoft.com/office/officeart/2005/8/layout/orgChart1"/>
    <dgm:cxn modelId="{06EE5AD6-8869-489F-A8CB-3380D41631F7}" type="presParOf" srcId="{900160E7-7AFA-44E5-B5A5-6AB04593EA39}" destId="{5255CD89-C43F-41E2-BD34-11B204CA3BB6}" srcOrd="0" destOrd="0" presId="urn:microsoft.com/office/officeart/2005/8/layout/orgChart1"/>
    <dgm:cxn modelId="{D1202033-194F-4A06-8290-FF5285836FAE}" type="presParOf" srcId="{5255CD89-C43F-41E2-BD34-11B204CA3BB6}" destId="{6F9D4DB1-38D0-43E6-BFC5-5D7F291BE2DD}" srcOrd="0" destOrd="0" presId="urn:microsoft.com/office/officeart/2005/8/layout/orgChart1"/>
    <dgm:cxn modelId="{162C03F6-8144-41EE-972A-9AAF2DA0D88F}" type="presParOf" srcId="{6F9D4DB1-38D0-43E6-BFC5-5D7F291BE2DD}" destId="{01CD8B1D-DFF1-4A4B-8249-176B8D8815D4}" srcOrd="0" destOrd="0" presId="urn:microsoft.com/office/officeart/2005/8/layout/orgChart1"/>
    <dgm:cxn modelId="{1B893DC9-47E8-49BE-8B0B-80D5D4589627}" type="presParOf" srcId="{6F9D4DB1-38D0-43E6-BFC5-5D7F291BE2DD}" destId="{B1D0768D-D57B-44F1-9BA8-C313133DEEB2}" srcOrd="1" destOrd="0" presId="urn:microsoft.com/office/officeart/2005/8/layout/orgChart1"/>
    <dgm:cxn modelId="{B6EEDA97-847B-40CE-A43B-AB68CECB4609}" type="presParOf" srcId="{5255CD89-C43F-41E2-BD34-11B204CA3BB6}" destId="{5FBA021B-F11D-4EA1-97D2-5CAFEC160D01}" srcOrd="1" destOrd="0" presId="urn:microsoft.com/office/officeart/2005/8/layout/orgChart1"/>
    <dgm:cxn modelId="{EF0B8AF7-827A-426E-A501-81F32F7A4E0A}" type="presParOf" srcId="{5FBA021B-F11D-4EA1-97D2-5CAFEC160D01}" destId="{CF26E1B2-2C4D-4FAC-ACDD-BCE17F565DEC}" srcOrd="0" destOrd="0" presId="urn:microsoft.com/office/officeart/2005/8/layout/orgChart1"/>
    <dgm:cxn modelId="{24F4D7C3-6B16-48F7-BDBA-EEE23C2475CB}" type="presParOf" srcId="{5FBA021B-F11D-4EA1-97D2-5CAFEC160D01}" destId="{B0D6F1F8-0013-4D24-8DEB-ED7E03A4B5C2}" srcOrd="1" destOrd="0" presId="urn:microsoft.com/office/officeart/2005/8/layout/orgChart1"/>
    <dgm:cxn modelId="{EA372701-432F-42F3-9C74-A7D829A9A0FA}" type="presParOf" srcId="{B0D6F1F8-0013-4D24-8DEB-ED7E03A4B5C2}" destId="{6A324402-6E28-4DC3-8BE9-D6CCC39D7775}" srcOrd="0" destOrd="0" presId="urn:microsoft.com/office/officeart/2005/8/layout/orgChart1"/>
    <dgm:cxn modelId="{F3ECAEAB-BCC0-41F6-BE87-991945752627}" type="presParOf" srcId="{6A324402-6E28-4DC3-8BE9-D6CCC39D7775}" destId="{98B62740-A842-4456-B7CD-478DCF604AA6}" srcOrd="0" destOrd="0" presId="urn:microsoft.com/office/officeart/2005/8/layout/orgChart1"/>
    <dgm:cxn modelId="{84C4CB91-FBBA-4C3E-B4F1-E8D8F78F8BC3}" type="presParOf" srcId="{6A324402-6E28-4DC3-8BE9-D6CCC39D7775}" destId="{CAD3E504-9F97-453C-82C9-13CD53C999DC}" srcOrd="1" destOrd="0" presId="urn:microsoft.com/office/officeart/2005/8/layout/orgChart1"/>
    <dgm:cxn modelId="{60E92D26-64FE-4FEB-9BC4-2E996FCB5B70}" type="presParOf" srcId="{B0D6F1F8-0013-4D24-8DEB-ED7E03A4B5C2}" destId="{0F97FD32-6298-4605-A17D-248EDEBA10E1}" srcOrd="1" destOrd="0" presId="urn:microsoft.com/office/officeart/2005/8/layout/orgChart1"/>
    <dgm:cxn modelId="{2E7AD28A-DCE2-427F-BB91-785F859D59BD}" type="presParOf" srcId="{B0D6F1F8-0013-4D24-8DEB-ED7E03A4B5C2}" destId="{9C63DBD2-72C3-44DF-A952-098B28BB7552}" srcOrd="2" destOrd="0" presId="urn:microsoft.com/office/officeart/2005/8/layout/orgChart1"/>
    <dgm:cxn modelId="{DD741C08-0BFB-4227-B31C-B40DC60E030D}" type="presParOf" srcId="{5FBA021B-F11D-4EA1-97D2-5CAFEC160D01}" destId="{A8916B0D-44BA-42B8-AC66-9E9A58E2766E}" srcOrd="2" destOrd="0" presId="urn:microsoft.com/office/officeart/2005/8/layout/orgChart1"/>
    <dgm:cxn modelId="{848D190A-78EA-48C0-A751-0E5688A3CC37}" type="presParOf" srcId="{5FBA021B-F11D-4EA1-97D2-5CAFEC160D01}" destId="{18C58563-3E84-447D-B19F-1957A9E24AF7}" srcOrd="3" destOrd="0" presId="urn:microsoft.com/office/officeart/2005/8/layout/orgChart1"/>
    <dgm:cxn modelId="{75993718-21DF-4B41-8827-BE9D97270E84}" type="presParOf" srcId="{18C58563-3E84-447D-B19F-1957A9E24AF7}" destId="{69E97948-4279-4FEE-97DC-CFEC1179853B}" srcOrd="0" destOrd="0" presId="urn:microsoft.com/office/officeart/2005/8/layout/orgChart1"/>
    <dgm:cxn modelId="{3FB90DF7-BB10-4B41-BA84-B5A4AD0BED56}" type="presParOf" srcId="{69E97948-4279-4FEE-97DC-CFEC1179853B}" destId="{8B31B04C-6DE8-4C9E-B449-8F88C8116903}" srcOrd="0" destOrd="0" presId="urn:microsoft.com/office/officeart/2005/8/layout/orgChart1"/>
    <dgm:cxn modelId="{C0EDF8D7-5C56-4928-AD09-E75E3464B84F}" type="presParOf" srcId="{69E97948-4279-4FEE-97DC-CFEC1179853B}" destId="{D80A6599-A423-4D1B-B43D-5AD23E484B29}" srcOrd="1" destOrd="0" presId="urn:microsoft.com/office/officeart/2005/8/layout/orgChart1"/>
    <dgm:cxn modelId="{B704FDE0-C287-4F98-A572-D08D6C577CB1}" type="presParOf" srcId="{18C58563-3E84-447D-B19F-1957A9E24AF7}" destId="{CA7BD7CD-FDB8-4CAC-AC5F-BC4EF38A2AC1}" srcOrd="1" destOrd="0" presId="urn:microsoft.com/office/officeart/2005/8/layout/orgChart1"/>
    <dgm:cxn modelId="{9BB9800E-CEAD-4FED-BEA4-444C5F651BBA}" type="presParOf" srcId="{18C58563-3E84-447D-B19F-1957A9E24AF7}" destId="{553562C6-1DC0-415D-82DE-85FB617C31E8}" srcOrd="2" destOrd="0" presId="urn:microsoft.com/office/officeart/2005/8/layout/orgChart1"/>
    <dgm:cxn modelId="{58CF76BE-C9B9-4725-8AF0-8810821BCD75}" type="presParOf" srcId="{5255CD89-C43F-41E2-BD34-11B204CA3BB6}" destId="{424654AF-0FAA-461D-95D8-72F90FBD981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08F72EC-CFFC-436E-BF3C-0AA3337B6D4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32DFA99D-289B-425C-AAC3-EBC6FF1D8197}">
      <dgm:prSet phldrT="[Text]"/>
      <dgm:spPr>
        <a:solidFill>
          <a:srgbClr val="454545"/>
        </a:solidFill>
        <a:ln>
          <a:noFill/>
        </a:ln>
      </dgm:spPr>
      <dgm:t>
        <a:bodyPr/>
        <a:lstStyle/>
        <a:p>
          <a:r>
            <a:rPr lang="en-US" dirty="0">
              <a:latin typeface="Helvetica Neue" panose="02000503000000020004" pitchFamily="2"/>
              <a:ea typeface="Helvetica Neue" panose="02000503000000020004" pitchFamily="2"/>
              <a:cs typeface="Helvetica Neue" panose="02000503000000020004" pitchFamily="2"/>
            </a:rPr>
            <a:t>W/5</a:t>
          </a:r>
        </a:p>
      </dgm:t>
    </dgm:pt>
    <dgm:pt modelId="{20C6F4A7-3D33-47D7-8877-91229BB32210}" type="parTrans" cxnId="{B1631733-654C-4031-BE9F-48B56C8BE2B6}">
      <dgm:prSet/>
      <dgm:spPr/>
      <dgm:t>
        <a:bodyPr/>
        <a:lstStyle/>
        <a:p>
          <a:endParaRPr lang="en-US">
            <a:latin typeface="Helvetica Neue" panose="02000503000000020004" pitchFamily="2"/>
            <a:ea typeface="Helvetica Neue" panose="02000503000000020004" pitchFamily="2"/>
            <a:cs typeface="Helvetica Neue" panose="02000503000000020004" pitchFamily="2"/>
          </a:endParaRPr>
        </a:p>
      </dgm:t>
    </dgm:pt>
    <dgm:pt modelId="{F4080290-0ECA-450E-97CF-3395388C6776}" type="sibTrans" cxnId="{B1631733-654C-4031-BE9F-48B56C8BE2B6}">
      <dgm:prSet/>
      <dgm:spPr/>
      <dgm:t>
        <a:bodyPr/>
        <a:lstStyle/>
        <a:p>
          <a:endParaRPr lang="en-US">
            <a:latin typeface="Helvetica Neue" panose="02000503000000020004" pitchFamily="2"/>
            <a:ea typeface="Helvetica Neue" panose="02000503000000020004" pitchFamily="2"/>
            <a:cs typeface="Helvetica Neue" panose="02000503000000020004" pitchFamily="2"/>
          </a:endParaRPr>
        </a:p>
      </dgm:t>
    </dgm:pt>
    <dgm:pt modelId="{8D69E2EE-C6B6-4EF0-8BBC-8214DC46158E}">
      <dgm:prSet phldrT="[Text]" custT="1"/>
      <dgm:spPr>
        <a:ln>
          <a:solidFill>
            <a:srgbClr val="454545"/>
          </a:solidFill>
        </a:ln>
      </dgm:spPr>
      <dgm:t>
        <a:bodyPr/>
        <a:lstStyle/>
        <a:p>
          <a:r>
            <a:rPr lang="en-US" sz="2000" dirty="0">
              <a:latin typeface="Helvetica Neue" panose="02000503000000020004" pitchFamily="2"/>
              <a:ea typeface="Helvetica Neue" panose="02000503000000020004" pitchFamily="2"/>
              <a:cs typeface="Helvetica Neue" panose="02000503000000020004" pitchFamily="2"/>
            </a:rPr>
            <a:t>The “Within” operator runs first</a:t>
          </a:r>
        </a:p>
      </dgm:t>
    </dgm:pt>
    <dgm:pt modelId="{C01F0585-B2DF-41EB-AB42-2E1DE9F4C246}" type="parTrans" cxnId="{E14FC143-CAFA-45A7-B886-67251A800891}">
      <dgm:prSet/>
      <dgm:spPr/>
      <dgm:t>
        <a:bodyPr/>
        <a:lstStyle/>
        <a:p>
          <a:endParaRPr lang="en-US">
            <a:latin typeface="Helvetica Neue" panose="02000503000000020004" pitchFamily="2"/>
            <a:ea typeface="Helvetica Neue" panose="02000503000000020004" pitchFamily="2"/>
            <a:cs typeface="Helvetica Neue" panose="02000503000000020004" pitchFamily="2"/>
          </a:endParaRPr>
        </a:p>
      </dgm:t>
    </dgm:pt>
    <dgm:pt modelId="{C24A78BD-1EBB-4085-B335-3B273893BA1E}" type="sibTrans" cxnId="{E14FC143-CAFA-45A7-B886-67251A800891}">
      <dgm:prSet/>
      <dgm:spPr/>
      <dgm:t>
        <a:bodyPr/>
        <a:lstStyle/>
        <a:p>
          <a:endParaRPr lang="en-US">
            <a:latin typeface="Helvetica Neue" panose="02000503000000020004" pitchFamily="2"/>
            <a:ea typeface="Helvetica Neue" panose="02000503000000020004" pitchFamily="2"/>
            <a:cs typeface="Helvetica Neue" panose="02000503000000020004" pitchFamily="2"/>
          </a:endParaRPr>
        </a:p>
      </dgm:t>
    </dgm:pt>
    <dgm:pt modelId="{003D7515-AA83-4BFE-979D-37E8153CB198}">
      <dgm:prSet phldrT="[Text]"/>
      <dgm:spPr>
        <a:solidFill>
          <a:srgbClr val="454545"/>
        </a:solidFill>
        <a:ln>
          <a:noFill/>
        </a:ln>
      </dgm:spPr>
      <dgm:t>
        <a:bodyPr/>
        <a:lstStyle/>
        <a:p>
          <a:r>
            <a:rPr lang="en-US" dirty="0">
              <a:latin typeface="Helvetica Neue" panose="02000503000000020004" pitchFamily="2"/>
              <a:ea typeface="Helvetica Neue" panose="02000503000000020004" pitchFamily="2"/>
              <a:cs typeface="Helvetica Neue" panose="02000503000000020004" pitchFamily="2"/>
            </a:rPr>
            <a:t>AND</a:t>
          </a:r>
        </a:p>
      </dgm:t>
    </dgm:pt>
    <dgm:pt modelId="{50133E6E-20F7-4007-8A6C-2262AE8E9512}" type="parTrans" cxnId="{30B82C47-45A4-42F7-8D53-6DDBE10A2826}">
      <dgm:prSet/>
      <dgm:spPr/>
      <dgm:t>
        <a:bodyPr/>
        <a:lstStyle/>
        <a:p>
          <a:endParaRPr lang="en-US">
            <a:latin typeface="Helvetica Neue" panose="02000503000000020004" pitchFamily="2"/>
            <a:ea typeface="Helvetica Neue" panose="02000503000000020004" pitchFamily="2"/>
            <a:cs typeface="Helvetica Neue" panose="02000503000000020004" pitchFamily="2"/>
          </a:endParaRPr>
        </a:p>
      </dgm:t>
    </dgm:pt>
    <dgm:pt modelId="{46844AB3-C6D9-42AD-80C7-3F3E0F140362}" type="sibTrans" cxnId="{30B82C47-45A4-42F7-8D53-6DDBE10A2826}">
      <dgm:prSet/>
      <dgm:spPr/>
      <dgm:t>
        <a:bodyPr/>
        <a:lstStyle/>
        <a:p>
          <a:endParaRPr lang="en-US">
            <a:latin typeface="Helvetica Neue" panose="02000503000000020004" pitchFamily="2"/>
            <a:ea typeface="Helvetica Neue" panose="02000503000000020004" pitchFamily="2"/>
            <a:cs typeface="Helvetica Neue" panose="02000503000000020004" pitchFamily="2"/>
          </a:endParaRPr>
        </a:p>
      </dgm:t>
    </dgm:pt>
    <dgm:pt modelId="{CF6A4F3F-048A-4946-8778-C5003A8973FD}">
      <dgm:prSet phldrT="[Text]" custT="1"/>
      <dgm:spPr>
        <a:ln>
          <a:solidFill>
            <a:srgbClr val="454545"/>
          </a:solidFill>
        </a:ln>
      </dgm:spPr>
      <dgm:t>
        <a:bodyPr/>
        <a:lstStyle/>
        <a:p>
          <a:r>
            <a:rPr lang="en-US" sz="2000" dirty="0">
              <a:latin typeface="Helvetica Neue" panose="02000503000000020004" pitchFamily="2"/>
              <a:ea typeface="Helvetica Neue" panose="02000503000000020004" pitchFamily="2"/>
              <a:cs typeface="Helvetica Neue" panose="02000503000000020004" pitchFamily="2"/>
            </a:rPr>
            <a:t>The “And” operator is run second</a:t>
          </a:r>
        </a:p>
      </dgm:t>
    </dgm:pt>
    <dgm:pt modelId="{D76C8492-75E0-4E39-8A3C-35A8468B3374}" type="parTrans" cxnId="{C325D286-5466-4AF0-8841-52214E736268}">
      <dgm:prSet/>
      <dgm:spPr/>
      <dgm:t>
        <a:bodyPr/>
        <a:lstStyle/>
        <a:p>
          <a:endParaRPr lang="en-US">
            <a:latin typeface="Helvetica Neue" panose="02000503000000020004" pitchFamily="2"/>
            <a:ea typeface="Helvetica Neue" panose="02000503000000020004" pitchFamily="2"/>
            <a:cs typeface="Helvetica Neue" panose="02000503000000020004" pitchFamily="2"/>
          </a:endParaRPr>
        </a:p>
      </dgm:t>
    </dgm:pt>
    <dgm:pt modelId="{177EA322-D3C7-4A17-814A-17FDC281681B}" type="sibTrans" cxnId="{C325D286-5466-4AF0-8841-52214E736268}">
      <dgm:prSet/>
      <dgm:spPr/>
      <dgm:t>
        <a:bodyPr/>
        <a:lstStyle/>
        <a:p>
          <a:endParaRPr lang="en-US">
            <a:latin typeface="Helvetica Neue" panose="02000503000000020004" pitchFamily="2"/>
            <a:ea typeface="Helvetica Neue" panose="02000503000000020004" pitchFamily="2"/>
            <a:cs typeface="Helvetica Neue" panose="02000503000000020004" pitchFamily="2"/>
          </a:endParaRPr>
        </a:p>
      </dgm:t>
    </dgm:pt>
    <dgm:pt modelId="{3149F990-800B-450D-9605-D1EF1EF28920}">
      <dgm:prSet phldrT="[Text]" custT="1"/>
      <dgm:spPr>
        <a:ln>
          <a:solidFill>
            <a:srgbClr val="454545"/>
          </a:solidFill>
        </a:ln>
      </dgm:spPr>
      <dgm:t>
        <a:bodyPr/>
        <a:lstStyle/>
        <a:p>
          <a:r>
            <a:rPr lang="en-US" sz="2000" dirty="0">
              <a:latin typeface="Helvetica Neue" panose="02000503000000020004" pitchFamily="2"/>
              <a:ea typeface="Helvetica Neue" panose="02000503000000020004" pitchFamily="2"/>
              <a:cs typeface="Helvetica Neue" panose="02000503000000020004" pitchFamily="2"/>
            </a:rPr>
            <a:t>The “Exclude” operator runs third</a:t>
          </a:r>
        </a:p>
      </dgm:t>
    </dgm:pt>
    <dgm:pt modelId="{075FB7E2-567F-479A-BA4D-6198B40593D2}" type="parTrans" cxnId="{36E2DB7C-76E3-4028-940A-73384F0CEE51}">
      <dgm:prSet/>
      <dgm:spPr/>
      <dgm:t>
        <a:bodyPr/>
        <a:lstStyle/>
        <a:p>
          <a:endParaRPr lang="en-US">
            <a:latin typeface="Helvetica Neue" panose="02000503000000020004" pitchFamily="2"/>
            <a:ea typeface="Helvetica Neue" panose="02000503000000020004" pitchFamily="2"/>
            <a:cs typeface="Helvetica Neue" panose="02000503000000020004" pitchFamily="2"/>
          </a:endParaRPr>
        </a:p>
      </dgm:t>
    </dgm:pt>
    <dgm:pt modelId="{87B890CD-561D-488C-A304-5993A11B0BF9}" type="sibTrans" cxnId="{36E2DB7C-76E3-4028-940A-73384F0CEE51}">
      <dgm:prSet/>
      <dgm:spPr/>
      <dgm:t>
        <a:bodyPr/>
        <a:lstStyle/>
        <a:p>
          <a:endParaRPr lang="en-US">
            <a:latin typeface="Helvetica Neue" panose="02000503000000020004" pitchFamily="2"/>
            <a:ea typeface="Helvetica Neue" panose="02000503000000020004" pitchFamily="2"/>
            <a:cs typeface="Helvetica Neue" panose="02000503000000020004" pitchFamily="2"/>
          </a:endParaRPr>
        </a:p>
      </dgm:t>
    </dgm:pt>
    <dgm:pt modelId="{00734B8A-DA91-4327-A081-BA78F98A54FA}">
      <dgm:prSet phldrT="[Text]"/>
      <dgm:spPr>
        <a:solidFill>
          <a:srgbClr val="454545"/>
        </a:solidFill>
        <a:ln>
          <a:noFill/>
        </a:ln>
      </dgm:spPr>
      <dgm:t>
        <a:bodyPr/>
        <a:lstStyle/>
        <a:p>
          <a:r>
            <a:rPr lang="en-US" dirty="0">
              <a:latin typeface="Helvetica Neue" panose="02000503000000020004" pitchFamily="2"/>
              <a:ea typeface="Helvetica Neue" panose="02000503000000020004" pitchFamily="2"/>
              <a:cs typeface="Helvetica Neue" panose="02000503000000020004" pitchFamily="2"/>
            </a:rPr>
            <a:t>NOT</a:t>
          </a:r>
        </a:p>
      </dgm:t>
    </dgm:pt>
    <dgm:pt modelId="{802D6CAD-97CD-40CF-84CD-DA45482A656C}" type="parTrans" cxnId="{22BEE1AF-DABC-494A-AFC6-962337566BAA}">
      <dgm:prSet/>
      <dgm:spPr/>
      <dgm:t>
        <a:bodyPr/>
        <a:lstStyle/>
        <a:p>
          <a:endParaRPr lang="en-US">
            <a:latin typeface="Helvetica Neue" panose="02000503000000020004" pitchFamily="2"/>
            <a:ea typeface="Helvetica Neue" panose="02000503000000020004" pitchFamily="2"/>
            <a:cs typeface="Helvetica Neue" panose="02000503000000020004" pitchFamily="2"/>
          </a:endParaRPr>
        </a:p>
      </dgm:t>
    </dgm:pt>
    <dgm:pt modelId="{68CDD052-47DD-4760-9FAA-0AD2475CB44C}" type="sibTrans" cxnId="{22BEE1AF-DABC-494A-AFC6-962337566BAA}">
      <dgm:prSet/>
      <dgm:spPr/>
      <dgm:t>
        <a:bodyPr/>
        <a:lstStyle/>
        <a:p>
          <a:endParaRPr lang="en-US">
            <a:latin typeface="Helvetica Neue" panose="02000503000000020004" pitchFamily="2"/>
            <a:ea typeface="Helvetica Neue" panose="02000503000000020004" pitchFamily="2"/>
            <a:cs typeface="Helvetica Neue" panose="02000503000000020004" pitchFamily="2"/>
          </a:endParaRPr>
        </a:p>
      </dgm:t>
    </dgm:pt>
    <dgm:pt modelId="{AA4A71AC-F214-47DE-B6AB-97A71A958A47}">
      <dgm:prSet phldrT="[Text]"/>
      <dgm:spPr>
        <a:solidFill>
          <a:srgbClr val="454545"/>
        </a:solidFill>
        <a:ln>
          <a:noFill/>
        </a:ln>
      </dgm:spPr>
      <dgm:t>
        <a:bodyPr/>
        <a:lstStyle/>
        <a:p>
          <a:r>
            <a:rPr lang="en-US" dirty="0">
              <a:latin typeface="Helvetica Neue" panose="02000503000000020004" pitchFamily="2"/>
              <a:ea typeface="Helvetica Neue" panose="02000503000000020004" pitchFamily="2"/>
              <a:cs typeface="Helvetica Neue" panose="02000503000000020004" pitchFamily="2"/>
            </a:rPr>
            <a:t>OR</a:t>
          </a:r>
        </a:p>
      </dgm:t>
    </dgm:pt>
    <dgm:pt modelId="{E5C8CFA3-E54A-461D-A9D0-6C6A9FF41856}" type="parTrans" cxnId="{00BA75D2-9C55-4E81-815B-1426A3E4D5C7}">
      <dgm:prSet/>
      <dgm:spPr/>
      <dgm:t>
        <a:bodyPr/>
        <a:lstStyle/>
        <a:p>
          <a:endParaRPr lang="en-US">
            <a:latin typeface="Helvetica Neue" panose="02000503000000020004" pitchFamily="2"/>
            <a:ea typeface="Helvetica Neue" panose="02000503000000020004" pitchFamily="2"/>
            <a:cs typeface="Helvetica Neue" panose="02000503000000020004" pitchFamily="2"/>
          </a:endParaRPr>
        </a:p>
      </dgm:t>
    </dgm:pt>
    <dgm:pt modelId="{C1FE5023-8F82-454C-BAFA-6CB4880281AA}" type="sibTrans" cxnId="{00BA75D2-9C55-4E81-815B-1426A3E4D5C7}">
      <dgm:prSet/>
      <dgm:spPr/>
      <dgm:t>
        <a:bodyPr/>
        <a:lstStyle/>
        <a:p>
          <a:endParaRPr lang="en-US">
            <a:latin typeface="Helvetica Neue" panose="02000503000000020004" pitchFamily="2"/>
            <a:ea typeface="Helvetica Neue" panose="02000503000000020004" pitchFamily="2"/>
            <a:cs typeface="Helvetica Neue" panose="02000503000000020004" pitchFamily="2"/>
          </a:endParaRPr>
        </a:p>
      </dgm:t>
    </dgm:pt>
    <dgm:pt modelId="{2F6D01AE-31A5-4744-8B65-82B9E033EEF4}">
      <dgm:prSet phldrT="[Text]" custT="1"/>
      <dgm:spPr>
        <a:ln>
          <a:solidFill>
            <a:srgbClr val="454545"/>
          </a:solidFill>
        </a:ln>
      </dgm:spPr>
      <dgm:t>
        <a:bodyPr/>
        <a:lstStyle/>
        <a:p>
          <a:r>
            <a:rPr lang="en-US" sz="2000" dirty="0">
              <a:latin typeface="Helvetica Neue" panose="02000503000000020004" pitchFamily="2"/>
              <a:ea typeface="Helvetica Neue" panose="02000503000000020004" pitchFamily="2"/>
              <a:cs typeface="Helvetica Neue" panose="02000503000000020004" pitchFamily="2"/>
            </a:rPr>
            <a:t>The “Or” operator runs last </a:t>
          </a:r>
        </a:p>
      </dgm:t>
    </dgm:pt>
    <dgm:pt modelId="{ABE51162-5E31-43D4-9CE2-6D2206A1CA1D}" type="parTrans" cxnId="{77D8CAB4-2760-4487-9723-E3C8D14D8E85}">
      <dgm:prSet/>
      <dgm:spPr/>
      <dgm:t>
        <a:bodyPr/>
        <a:lstStyle/>
        <a:p>
          <a:endParaRPr lang="en-US">
            <a:latin typeface="Helvetica Neue" panose="02000503000000020004" pitchFamily="2"/>
            <a:ea typeface="Helvetica Neue" panose="02000503000000020004" pitchFamily="2"/>
            <a:cs typeface="Helvetica Neue" panose="02000503000000020004" pitchFamily="2"/>
          </a:endParaRPr>
        </a:p>
      </dgm:t>
    </dgm:pt>
    <dgm:pt modelId="{28405D3E-36F9-4966-8E40-4FCC0AEE3C45}" type="sibTrans" cxnId="{77D8CAB4-2760-4487-9723-E3C8D14D8E85}">
      <dgm:prSet/>
      <dgm:spPr/>
      <dgm:t>
        <a:bodyPr/>
        <a:lstStyle/>
        <a:p>
          <a:endParaRPr lang="en-US">
            <a:latin typeface="Helvetica Neue" panose="02000503000000020004" pitchFamily="2"/>
            <a:ea typeface="Helvetica Neue" panose="02000503000000020004" pitchFamily="2"/>
            <a:cs typeface="Helvetica Neue" panose="02000503000000020004" pitchFamily="2"/>
          </a:endParaRPr>
        </a:p>
      </dgm:t>
    </dgm:pt>
    <dgm:pt modelId="{F3386F02-6DC0-455D-A268-C13EC4A09DBF}" type="pres">
      <dgm:prSet presAssocID="{408F72EC-CFFC-436E-BF3C-0AA3337B6D42}" presName="linearFlow" presStyleCnt="0">
        <dgm:presLayoutVars>
          <dgm:dir/>
          <dgm:animLvl val="lvl"/>
          <dgm:resizeHandles val="exact"/>
        </dgm:presLayoutVars>
      </dgm:prSet>
      <dgm:spPr/>
    </dgm:pt>
    <dgm:pt modelId="{6AE2BC50-BE38-485B-A9A1-E1276CDE97F7}" type="pres">
      <dgm:prSet presAssocID="{32DFA99D-289B-425C-AAC3-EBC6FF1D8197}" presName="composite" presStyleCnt="0"/>
      <dgm:spPr/>
    </dgm:pt>
    <dgm:pt modelId="{1493C006-F386-4D13-A7A3-B838F47E5DF3}" type="pres">
      <dgm:prSet presAssocID="{32DFA99D-289B-425C-AAC3-EBC6FF1D8197}" presName="parentText" presStyleLbl="alignNode1" presStyleIdx="0" presStyleCnt="4">
        <dgm:presLayoutVars>
          <dgm:chMax val="1"/>
          <dgm:bulletEnabled val="1"/>
        </dgm:presLayoutVars>
      </dgm:prSet>
      <dgm:spPr/>
    </dgm:pt>
    <dgm:pt modelId="{F9A519FE-B879-41FA-AEE0-AC5E7F790612}" type="pres">
      <dgm:prSet presAssocID="{32DFA99D-289B-425C-AAC3-EBC6FF1D8197}" presName="descendantText" presStyleLbl="alignAcc1" presStyleIdx="0" presStyleCnt="4">
        <dgm:presLayoutVars>
          <dgm:bulletEnabled val="1"/>
        </dgm:presLayoutVars>
      </dgm:prSet>
      <dgm:spPr/>
    </dgm:pt>
    <dgm:pt modelId="{D4852E00-67F8-4916-9B36-CD360B7E678C}" type="pres">
      <dgm:prSet presAssocID="{F4080290-0ECA-450E-97CF-3395388C6776}" presName="sp" presStyleCnt="0"/>
      <dgm:spPr/>
    </dgm:pt>
    <dgm:pt modelId="{ECC54A8A-A9FC-4A8C-95DF-32309B94C549}" type="pres">
      <dgm:prSet presAssocID="{003D7515-AA83-4BFE-979D-37E8153CB198}" presName="composite" presStyleCnt="0"/>
      <dgm:spPr/>
    </dgm:pt>
    <dgm:pt modelId="{D340ECE5-3732-4872-9D8B-F3A37058F806}" type="pres">
      <dgm:prSet presAssocID="{003D7515-AA83-4BFE-979D-37E8153CB198}" presName="parentText" presStyleLbl="alignNode1" presStyleIdx="1" presStyleCnt="4">
        <dgm:presLayoutVars>
          <dgm:chMax val="1"/>
          <dgm:bulletEnabled val="1"/>
        </dgm:presLayoutVars>
      </dgm:prSet>
      <dgm:spPr/>
    </dgm:pt>
    <dgm:pt modelId="{7C31876F-F0CB-4791-AE7B-EB9CEDCCC818}" type="pres">
      <dgm:prSet presAssocID="{003D7515-AA83-4BFE-979D-37E8153CB198}" presName="descendantText" presStyleLbl="alignAcc1" presStyleIdx="1" presStyleCnt="4">
        <dgm:presLayoutVars>
          <dgm:bulletEnabled val="1"/>
        </dgm:presLayoutVars>
      </dgm:prSet>
      <dgm:spPr/>
    </dgm:pt>
    <dgm:pt modelId="{070C2132-B71C-4C3A-A974-E05487EE7762}" type="pres">
      <dgm:prSet presAssocID="{46844AB3-C6D9-42AD-80C7-3F3E0F140362}" presName="sp" presStyleCnt="0"/>
      <dgm:spPr/>
    </dgm:pt>
    <dgm:pt modelId="{D5927BB2-6C44-4809-AE2F-04C37EF5EB0A}" type="pres">
      <dgm:prSet presAssocID="{00734B8A-DA91-4327-A081-BA78F98A54FA}" presName="composite" presStyleCnt="0"/>
      <dgm:spPr/>
    </dgm:pt>
    <dgm:pt modelId="{26B77E52-731D-401B-A09D-E7EA54B5AD8B}" type="pres">
      <dgm:prSet presAssocID="{00734B8A-DA91-4327-A081-BA78F98A54FA}" presName="parentText" presStyleLbl="alignNode1" presStyleIdx="2" presStyleCnt="4">
        <dgm:presLayoutVars>
          <dgm:chMax val="1"/>
          <dgm:bulletEnabled val="1"/>
        </dgm:presLayoutVars>
      </dgm:prSet>
      <dgm:spPr/>
    </dgm:pt>
    <dgm:pt modelId="{805F2C15-9A50-4565-B3F0-3A4938011805}" type="pres">
      <dgm:prSet presAssocID="{00734B8A-DA91-4327-A081-BA78F98A54FA}" presName="descendantText" presStyleLbl="alignAcc1" presStyleIdx="2" presStyleCnt="4">
        <dgm:presLayoutVars>
          <dgm:bulletEnabled val="1"/>
        </dgm:presLayoutVars>
      </dgm:prSet>
      <dgm:spPr/>
    </dgm:pt>
    <dgm:pt modelId="{7D9C7B8E-A4F3-4043-96E3-88D32D270A4E}" type="pres">
      <dgm:prSet presAssocID="{68CDD052-47DD-4760-9FAA-0AD2475CB44C}" presName="sp" presStyleCnt="0"/>
      <dgm:spPr/>
    </dgm:pt>
    <dgm:pt modelId="{365AB208-80C9-4F81-8FA8-DC1AA8CA0192}" type="pres">
      <dgm:prSet presAssocID="{AA4A71AC-F214-47DE-B6AB-97A71A958A47}" presName="composite" presStyleCnt="0"/>
      <dgm:spPr/>
    </dgm:pt>
    <dgm:pt modelId="{1C979839-CB09-4AB0-9031-D53115996A89}" type="pres">
      <dgm:prSet presAssocID="{AA4A71AC-F214-47DE-B6AB-97A71A958A47}" presName="parentText" presStyleLbl="alignNode1" presStyleIdx="3" presStyleCnt="4">
        <dgm:presLayoutVars>
          <dgm:chMax val="1"/>
          <dgm:bulletEnabled val="1"/>
        </dgm:presLayoutVars>
      </dgm:prSet>
      <dgm:spPr/>
    </dgm:pt>
    <dgm:pt modelId="{F79DA4C6-177A-4940-81F4-7D70F28DDE6E}" type="pres">
      <dgm:prSet presAssocID="{AA4A71AC-F214-47DE-B6AB-97A71A958A47}" presName="descendantText" presStyleLbl="alignAcc1" presStyleIdx="3" presStyleCnt="4">
        <dgm:presLayoutVars>
          <dgm:bulletEnabled val="1"/>
        </dgm:presLayoutVars>
      </dgm:prSet>
      <dgm:spPr/>
    </dgm:pt>
  </dgm:ptLst>
  <dgm:cxnLst>
    <dgm:cxn modelId="{31EB5B20-4F6E-449C-953E-AB91B687DB4E}" type="presOf" srcId="{CF6A4F3F-048A-4946-8778-C5003A8973FD}" destId="{7C31876F-F0CB-4791-AE7B-EB9CEDCCC818}" srcOrd="0" destOrd="0" presId="urn:microsoft.com/office/officeart/2005/8/layout/chevron2"/>
    <dgm:cxn modelId="{B1631733-654C-4031-BE9F-48B56C8BE2B6}" srcId="{408F72EC-CFFC-436E-BF3C-0AA3337B6D42}" destId="{32DFA99D-289B-425C-AAC3-EBC6FF1D8197}" srcOrd="0" destOrd="0" parTransId="{20C6F4A7-3D33-47D7-8877-91229BB32210}" sibTransId="{F4080290-0ECA-450E-97CF-3395388C6776}"/>
    <dgm:cxn modelId="{E14FC143-CAFA-45A7-B886-67251A800891}" srcId="{32DFA99D-289B-425C-AAC3-EBC6FF1D8197}" destId="{8D69E2EE-C6B6-4EF0-8BBC-8214DC46158E}" srcOrd="0" destOrd="0" parTransId="{C01F0585-B2DF-41EB-AB42-2E1DE9F4C246}" sibTransId="{C24A78BD-1EBB-4085-B335-3B273893BA1E}"/>
    <dgm:cxn modelId="{30B82C47-45A4-42F7-8D53-6DDBE10A2826}" srcId="{408F72EC-CFFC-436E-BF3C-0AA3337B6D42}" destId="{003D7515-AA83-4BFE-979D-37E8153CB198}" srcOrd="1" destOrd="0" parTransId="{50133E6E-20F7-4007-8A6C-2262AE8E9512}" sibTransId="{46844AB3-C6D9-42AD-80C7-3F3E0F140362}"/>
    <dgm:cxn modelId="{48065848-E0C8-4EA6-82A1-E9AC86935956}" type="presOf" srcId="{003D7515-AA83-4BFE-979D-37E8153CB198}" destId="{D340ECE5-3732-4872-9D8B-F3A37058F806}" srcOrd="0" destOrd="0" presId="urn:microsoft.com/office/officeart/2005/8/layout/chevron2"/>
    <dgm:cxn modelId="{7535DC51-D9ED-43B1-8FEA-BCCE3E186087}" type="presOf" srcId="{8D69E2EE-C6B6-4EF0-8BBC-8214DC46158E}" destId="{F9A519FE-B879-41FA-AEE0-AC5E7F790612}" srcOrd="0" destOrd="0" presId="urn:microsoft.com/office/officeart/2005/8/layout/chevron2"/>
    <dgm:cxn modelId="{E043F672-56C4-4481-9638-5833E2958F26}" type="presOf" srcId="{32DFA99D-289B-425C-AAC3-EBC6FF1D8197}" destId="{1493C006-F386-4D13-A7A3-B838F47E5DF3}" srcOrd="0" destOrd="0" presId="urn:microsoft.com/office/officeart/2005/8/layout/chevron2"/>
    <dgm:cxn modelId="{36E2DB7C-76E3-4028-940A-73384F0CEE51}" srcId="{00734B8A-DA91-4327-A081-BA78F98A54FA}" destId="{3149F990-800B-450D-9605-D1EF1EF28920}" srcOrd="0" destOrd="0" parTransId="{075FB7E2-567F-479A-BA4D-6198B40593D2}" sibTransId="{87B890CD-561D-488C-A304-5993A11B0BF9}"/>
    <dgm:cxn modelId="{C325D286-5466-4AF0-8841-52214E736268}" srcId="{003D7515-AA83-4BFE-979D-37E8153CB198}" destId="{CF6A4F3F-048A-4946-8778-C5003A8973FD}" srcOrd="0" destOrd="0" parTransId="{D76C8492-75E0-4E39-8A3C-35A8468B3374}" sibTransId="{177EA322-D3C7-4A17-814A-17FDC281681B}"/>
    <dgm:cxn modelId="{22BEE1AF-DABC-494A-AFC6-962337566BAA}" srcId="{408F72EC-CFFC-436E-BF3C-0AA3337B6D42}" destId="{00734B8A-DA91-4327-A081-BA78F98A54FA}" srcOrd="2" destOrd="0" parTransId="{802D6CAD-97CD-40CF-84CD-DA45482A656C}" sibTransId="{68CDD052-47DD-4760-9FAA-0AD2475CB44C}"/>
    <dgm:cxn modelId="{77D8CAB4-2760-4487-9723-E3C8D14D8E85}" srcId="{AA4A71AC-F214-47DE-B6AB-97A71A958A47}" destId="{2F6D01AE-31A5-4744-8B65-82B9E033EEF4}" srcOrd="0" destOrd="0" parTransId="{ABE51162-5E31-43D4-9CE2-6D2206A1CA1D}" sibTransId="{28405D3E-36F9-4966-8E40-4FCC0AEE3C45}"/>
    <dgm:cxn modelId="{86FE1AB7-ECEA-4D99-917A-8A147F254E61}" type="presOf" srcId="{2F6D01AE-31A5-4744-8B65-82B9E033EEF4}" destId="{F79DA4C6-177A-4940-81F4-7D70F28DDE6E}" srcOrd="0" destOrd="0" presId="urn:microsoft.com/office/officeart/2005/8/layout/chevron2"/>
    <dgm:cxn modelId="{1AB739B9-B3C7-43CA-A5E0-AAA773D7A371}" type="presOf" srcId="{AA4A71AC-F214-47DE-B6AB-97A71A958A47}" destId="{1C979839-CB09-4AB0-9031-D53115996A89}" srcOrd="0" destOrd="0" presId="urn:microsoft.com/office/officeart/2005/8/layout/chevron2"/>
    <dgm:cxn modelId="{00BA75D2-9C55-4E81-815B-1426A3E4D5C7}" srcId="{408F72EC-CFFC-436E-BF3C-0AA3337B6D42}" destId="{AA4A71AC-F214-47DE-B6AB-97A71A958A47}" srcOrd="3" destOrd="0" parTransId="{E5C8CFA3-E54A-461D-A9D0-6C6A9FF41856}" sibTransId="{C1FE5023-8F82-454C-BAFA-6CB4880281AA}"/>
    <dgm:cxn modelId="{425E59E2-E3CD-4758-B9B4-5FB8FB957A46}" type="presOf" srcId="{00734B8A-DA91-4327-A081-BA78F98A54FA}" destId="{26B77E52-731D-401B-A09D-E7EA54B5AD8B}" srcOrd="0" destOrd="0" presId="urn:microsoft.com/office/officeart/2005/8/layout/chevron2"/>
    <dgm:cxn modelId="{7DE373EB-AAA4-4594-8484-6538D7FE48F2}" type="presOf" srcId="{3149F990-800B-450D-9605-D1EF1EF28920}" destId="{805F2C15-9A50-4565-B3F0-3A4938011805}" srcOrd="0" destOrd="0" presId="urn:microsoft.com/office/officeart/2005/8/layout/chevron2"/>
    <dgm:cxn modelId="{BE0759FA-29FB-4A1E-86B2-2C69F6F2D9B3}" type="presOf" srcId="{408F72EC-CFFC-436E-BF3C-0AA3337B6D42}" destId="{F3386F02-6DC0-455D-A268-C13EC4A09DBF}" srcOrd="0" destOrd="0" presId="urn:microsoft.com/office/officeart/2005/8/layout/chevron2"/>
    <dgm:cxn modelId="{B613C760-D664-44B2-BC41-59E80C25F182}" type="presParOf" srcId="{F3386F02-6DC0-455D-A268-C13EC4A09DBF}" destId="{6AE2BC50-BE38-485B-A9A1-E1276CDE97F7}" srcOrd="0" destOrd="0" presId="urn:microsoft.com/office/officeart/2005/8/layout/chevron2"/>
    <dgm:cxn modelId="{E6DD60FD-2A54-4C35-AB7E-F2439FC14B84}" type="presParOf" srcId="{6AE2BC50-BE38-485B-A9A1-E1276CDE97F7}" destId="{1493C006-F386-4D13-A7A3-B838F47E5DF3}" srcOrd="0" destOrd="0" presId="urn:microsoft.com/office/officeart/2005/8/layout/chevron2"/>
    <dgm:cxn modelId="{9853A0F4-3D89-4A18-9C86-D93BEC63B2D6}" type="presParOf" srcId="{6AE2BC50-BE38-485B-A9A1-E1276CDE97F7}" destId="{F9A519FE-B879-41FA-AEE0-AC5E7F790612}" srcOrd="1" destOrd="0" presId="urn:microsoft.com/office/officeart/2005/8/layout/chevron2"/>
    <dgm:cxn modelId="{7CB010D3-AF0C-4AB4-BC2D-C9DAC5815A01}" type="presParOf" srcId="{F3386F02-6DC0-455D-A268-C13EC4A09DBF}" destId="{D4852E00-67F8-4916-9B36-CD360B7E678C}" srcOrd="1" destOrd="0" presId="urn:microsoft.com/office/officeart/2005/8/layout/chevron2"/>
    <dgm:cxn modelId="{6407D14B-E503-4B70-9467-938CD2AC2E5E}" type="presParOf" srcId="{F3386F02-6DC0-455D-A268-C13EC4A09DBF}" destId="{ECC54A8A-A9FC-4A8C-95DF-32309B94C549}" srcOrd="2" destOrd="0" presId="urn:microsoft.com/office/officeart/2005/8/layout/chevron2"/>
    <dgm:cxn modelId="{F9518158-DC95-4422-9125-FFA012C62D4B}" type="presParOf" srcId="{ECC54A8A-A9FC-4A8C-95DF-32309B94C549}" destId="{D340ECE5-3732-4872-9D8B-F3A37058F806}" srcOrd="0" destOrd="0" presId="urn:microsoft.com/office/officeart/2005/8/layout/chevron2"/>
    <dgm:cxn modelId="{195B4173-34A0-4DE9-BE94-4A254EEED84A}" type="presParOf" srcId="{ECC54A8A-A9FC-4A8C-95DF-32309B94C549}" destId="{7C31876F-F0CB-4791-AE7B-EB9CEDCCC818}" srcOrd="1" destOrd="0" presId="urn:microsoft.com/office/officeart/2005/8/layout/chevron2"/>
    <dgm:cxn modelId="{C67356AF-BC5D-44E8-97EA-542FB81D7D99}" type="presParOf" srcId="{F3386F02-6DC0-455D-A268-C13EC4A09DBF}" destId="{070C2132-B71C-4C3A-A974-E05487EE7762}" srcOrd="3" destOrd="0" presId="urn:microsoft.com/office/officeart/2005/8/layout/chevron2"/>
    <dgm:cxn modelId="{22B498D4-E9EA-408E-AB83-57861F0EA415}" type="presParOf" srcId="{F3386F02-6DC0-455D-A268-C13EC4A09DBF}" destId="{D5927BB2-6C44-4809-AE2F-04C37EF5EB0A}" srcOrd="4" destOrd="0" presId="urn:microsoft.com/office/officeart/2005/8/layout/chevron2"/>
    <dgm:cxn modelId="{092149A7-72B6-4A95-B482-282C5E9F86EA}" type="presParOf" srcId="{D5927BB2-6C44-4809-AE2F-04C37EF5EB0A}" destId="{26B77E52-731D-401B-A09D-E7EA54B5AD8B}" srcOrd="0" destOrd="0" presId="urn:microsoft.com/office/officeart/2005/8/layout/chevron2"/>
    <dgm:cxn modelId="{B0643B31-2EBB-4F18-9686-217353F6B94A}" type="presParOf" srcId="{D5927BB2-6C44-4809-AE2F-04C37EF5EB0A}" destId="{805F2C15-9A50-4565-B3F0-3A4938011805}" srcOrd="1" destOrd="0" presId="urn:microsoft.com/office/officeart/2005/8/layout/chevron2"/>
    <dgm:cxn modelId="{B55C1E84-2DAC-4643-848B-AF84847B6E4E}" type="presParOf" srcId="{F3386F02-6DC0-455D-A268-C13EC4A09DBF}" destId="{7D9C7B8E-A4F3-4043-96E3-88D32D270A4E}" srcOrd="5" destOrd="0" presId="urn:microsoft.com/office/officeart/2005/8/layout/chevron2"/>
    <dgm:cxn modelId="{06513AB7-3E98-4E35-9424-06461C4624CB}" type="presParOf" srcId="{F3386F02-6DC0-455D-A268-C13EC4A09DBF}" destId="{365AB208-80C9-4F81-8FA8-DC1AA8CA0192}" srcOrd="6" destOrd="0" presId="urn:microsoft.com/office/officeart/2005/8/layout/chevron2"/>
    <dgm:cxn modelId="{1D1C62BE-C019-4B71-ABB8-BCA4969EBD6E}" type="presParOf" srcId="{365AB208-80C9-4F81-8FA8-DC1AA8CA0192}" destId="{1C979839-CB09-4AB0-9031-D53115996A89}" srcOrd="0" destOrd="0" presId="urn:microsoft.com/office/officeart/2005/8/layout/chevron2"/>
    <dgm:cxn modelId="{0EE6A2B3-D1D3-4081-A891-20BCC5B92C76}" type="presParOf" srcId="{365AB208-80C9-4F81-8FA8-DC1AA8CA0192}" destId="{F79DA4C6-177A-4940-81F4-7D70F28DDE6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E7B773-FB95-4ED3-A95E-E82D8A6B7F48}">
      <dsp:nvSpPr>
        <dsp:cNvPr id="0" name=""/>
        <dsp:cNvSpPr/>
      </dsp:nvSpPr>
      <dsp:spPr>
        <a:xfrm>
          <a:off x="2266946" y="313536"/>
          <a:ext cx="1252308" cy="93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Helvetica Neue" panose="02000503000000020004" pitchFamily="2"/>
              <a:ea typeface="Helvetica Neue" panose="02000503000000020004" pitchFamily="2"/>
              <a:cs typeface="Helvetica Neue" panose="02000503000000020004" pitchFamily="2"/>
            </a:rPr>
            <a:t>Identify concepts / terms</a:t>
          </a:r>
        </a:p>
      </dsp:txBody>
      <dsp:txXfrm>
        <a:off x="2266946" y="313536"/>
        <a:ext cx="1252308" cy="931701"/>
      </dsp:txXfrm>
    </dsp:sp>
    <dsp:sp modelId="{2C43880A-DA01-48D6-AF50-C0D700C17F69}">
      <dsp:nvSpPr>
        <dsp:cNvPr id="0" name=""/>
        <dsp:cNvSpPr/>
      </dsp:nvSpPr>
      <dsp:spPr>
        <a:xfrm>
          <a:off x="195832" y="239106"/>
          <a:ext cx="3497266" cy="3497266"/>
        </a:xfrm>
        <a:prstGeom prst="circularArrow">
          <a:avLst>
            <a:gd name="adj1" fmla="val 5195"/>
            <a:gd name="adj2" fmla="val 335535"/>
            <a:gd name="adj3" fmla="val 21411869"/>
            <a:gd name="adj4" fmla="val 19884851"/>
            <a:gd name="adj5" fmla="val 6061"/>
          </a:avLst>
        </a:prstGeom>
        <a:solidFill>
          <a:srgbClr val="FE8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FE4472-A1B2-458B-A806-070C4CD5C624}">
      <dsp:nvSpPr>
        <dsp:cNvPr id="0" name=""/>
        <dsp:cNvSpPr/>
      </dsp:nvSpPr>
      <dsp:spPr>
        <a:xfrm>
          <a:off x="2953109" y="2054257"/>
          <a:ext cx="931701" cy="93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Helvetica Neue" panose="02000503000000020004" pitchFamily="2"/>
              <a:ea typeface="Helvetica Neue" panose="02000503000000020004" pitchFamily="2"/>
              <a:cs typeface="Helvetica Neue" panose="02000503000000020004" pitchFamily="2"/>
            </a:rPr>
            <a:t>Craft a search</a:t>
          </a:r>
        </a:p>
      </dsp:txBody>
      <dsp:txXfrm>
        <a:off x="2953109" y="2054257"/>
        <a:ext cx="931701" cy="931701"/>
      </dsp:txXfrm>
    </dsp:sp>
    <dsp:sp modelId="{CC4B1717-FF1A-4E37-9DB3-79C9255827B9}">
      <dsp:nvSpPr>
        <dsp:cNvPr id="0" name=""/>
        <dsp:cNvSpPr/>
      </dsp:nvSpPr>
      <dsp:spPr>
        <a:xfrm>
          <a:off x="194466" y="291938"/>
          <a:ext cx="3497266" cy="3497266"/>
        </a:xfrm>
        <a:prstGeom prst="circularArrow">
          <a:avLst>
            <a:gd name="adj1" fmla="val 5195"/>
            <a:gd name="adj2" fmla="val 335535"/>
            <a:gd name="adj3" fmla="val 3969923"/>
            <a:gd name="adj4" fmla="val 2251966"/>
            <a:gd name="adj5" fmla="val 6061"/>
          </a:avLst>
        </a:prstGeom>
        <a:solidFill>
          <a:srgbClr val="FE8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34F5E9-BCBB-48D0-A1A8-846C0D904938}">
      <dsp:nvSpPr>
        <dsp:cNvPr id="0" name=""/>
        <dsp:cNvSpPr/>
      </dsp:nvSpPr>
      <dsp:spPr>
        <a:xfrm>
          <a:off x="1457324" y="3126533"/>
          <a:ext cx="971550" cy="93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Helvetica Neue" panose="02000503000000020004" pitchFamily="2"/>
              <a:ea typeface="Helvetica Neue" panose="02000503000000020004" pitchFamily="2"/>
              <a:cs typeface="Helvetica Neue" panose="02000503000000020004" pitchFamily="2"/>
            </a:rPr>
            <a:t>Review results</a:t>
          </a:r>
        </a:p>
      </dsp:txBody>
      <dsp:txXfrm>
        <a:off x="1457324" y="3126533"/>
        <a:ext cx="971550" cy="931701"/>
      </dsp:txXfrm>
    </dsp:sp>
    <dsp:sp modelId="{7DE9AC1D-E224-4D6D-8CB3-80B9020FF796}">
      <dsp:nvSpPr>
        <dsp:cNvPr id="0" name=""/>
        <dsp:cNvSpPr/>
      </dsp:nvSpPr>
      <dsp:spPr>
        <a:xfrm>
          <a:off x="194466" y="291938"/>
          <a:ext cx="3497266" cy="3497266"/>
        </a:xfrm>
        <a:prstGeom prst="circularArrow">
          <a:avLst>
            <a:gd name="adj1" fmla="val 5195"/>
            <a:gd name="adj2" fmla="val 335535"/>
            <a:gd name="adj3" fmla="val 8212500"/>
            <a:gd name="adj4" fmla="val 6494543"/>
            <a:gd name="adj5" fmla="val 6061"/>
          </a:avLst>
        </a:prstGeom>
        <a:solidFill>
          <a:srgbClr val="FE8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7AC846-6B79-42A3-BADF-D2AFA0622547}">
      <dsp:nvSpPr>
        <dsp:cNvPr id="0" name=""/>
        <dsp:cNvSpPr/>
      </dsp:nvSpPr>
      <dsp:spPr>
        <a:xfrm>
          <a:off x="1388" y="2054257"/>
          <a:ext cx="931701" cy="93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Helvetica Neue" panose="02000503000000020004" pitchFamily="2"/>
              <a:ea typeface="Helvetica Neue" panose="02000503000000020004" pitchFamily="2"/>
              <a:cs typeface="Helvetica Neue" panose="02000503000000020004" pitchFamily="2"/>
            </a:rPr>
            <a:t>Refine search</a:t>
          </a:r>
        </a:p>
      </dsp:txBody>
      <dsp:txXfrm>
        <a:off x="1388" y="2054257"/>
        <a:ext cx="931701" cy="931701"/>
      </dsp:txXfrm>
    </dsp:sp>
    <dsp:sp modelId="{7CC1152D-58FB-4B58-8FCF-49E5192021A4}">
      <dsp:nvSpPr>
        <dsp:cNvPr id="0" name=""/>
        <dsp:cNvSpPr/>
      </dsp:nvSpPr>
      <dsp:spPr>
        <a:xfrm>
          <a:off x="194466" y="291938"/>
          <a:ext cx="3497266" cy="3497266"/>
        </a:xfrm>
        <a:prstGeom prst="circularArrow">
          <a:avLst>
            <a:gd name="adj1" fmla="val 5195"/>
            <a:gd name="adj2" fmla="val 335535"/>
            <a:gd name="adj3" fmla="val 12299577"/>
            <a:gd name="adj4" fmla="val 10769682"/>
            <a:gd name="adj5" fmla="val 6061"/>
          </a:avLst>
        </a:prstGeom>
        <a:solidFill>
          <a:srgbClr val="FE8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B722F4-1C56-4634-BF1B-A456247D1A35}">
      <dsp:nvSpPr>
        <dsp:cNvPr id="0" name=""/>
        <dsp:cNvSpPr/>
      </dsp:nvSpPr>
      <dsp:spPr>
        <a:xfrm>
          <a:off x="485773" y="319279"/>
          <a:ext cx="1090388" cy="93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Helvetica Neue" panose="02000503000000020004" pitchFamily="2"/>
              <a:ea typeface="Helvetica Neue" panose="02000503000000020004" pitchFamily="2"/>
              <a:cs typeface="Helvetica Neue" panose="02000503000000020004" pitchFamily="2"/>
            </a:rPr>
            <a:t>Identify issue</a:t>
          </a:r>
        </a:p>
      </dsp:txBody>
      <dsp:txXfrm>
        <a:off x="485773" y="319279"/>
        <a:ext cx="1090388" cy="931701"/>
      </dsp:txXfrm>
    </dsp:sp>
    <dsp:sp modelId="{64A3B5B3-25EC-4AB3-BE36-47495E71ACFB}">
      <dsp:nvSpPr>
        <dsp:cNvPr id="0" name=""/>
        <dsp:cNvSpPr/>
      </dsp:nvSpPr>
      <dsp:spPr>
        <a:xfrm>
          <a:off x="255097" y="275879"/>
          <a:ext cx="3497266" cy="3497266"/>
        </a:xfrm>
        <a:prstGeom prst="circularArrow">
          <a:avLst>
            <a:gd name="adj1" fmla="val 5195"/>
            <a:gd name="adj2" fmla="val 335535"/>
            <a:gd name="adj3" fmla="val 16450404"/>
            <a:gd name="adj4" fmla="val 15240389"/>
            <a:gd name="adj5" fmla="val 6061"/>
          </a:avLst>
        </a:prstGeom>
        <a:solidFill>
          <a:srgbClr val="FE8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7DCAFB-43B7-41F2-8575-B0F8FA9EFF08}">
      <dsp:nvSpPr>
        <dsp:cNvPr id="0" name=""/>
        <dsp:cNvSpPr/>
      </dsp:nvSpPr>
      <dsp:spPr>
        <a:xfrm>
          <a:off x="0" y="205999"/>
          <a:ext cx="7242175" cy="1106143"/>
        </a:xfrm>
        <a:prstGeom prst="roundRect">
          <a:avLst/>
        </a:prstGeom>
        <a:solidFill>
          <a:schemeClr val="lt1">
            <a:alpha val="90000"/>
            <a:hueOff val="0"/>
            <a:satOff val="0"/>
            <a:lumOff val="0"/>
            <a:alphaOff val="0"/>
          </a:schemeClr>
        </a:solidFill>
        <a:ln w="12700" cap="flat" cmpd="sng" algn="ctr">
          <a:solidFill>
            <a:srgbClr val="45454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2073" tIns="395732" rIns="562073"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Helvetica Neue" panose="02000503000000020004" pitchFamily="2"/>
              <a:ea typeface="Helvetica Neue" panose="02000503000000020004" pitchFamily="2"/>
              <a:cs typeface="Helvetica Neue" panose="02000503000000020004" pitchFamily="2"/>
            </a:rPr>
            <a:t>Government is trying to force wife to testify against her husband. They were married just prior to the trial.</a:t>
          </a:r>
        </a:p>
      </dsp:txBody>
      <dsp:txXfrm>
        <a:off x="53997" y="259996"/>
        <a:ext cx="7134181" cy="998149"/>
      </dsp:txXfrm>
    </dsp:sp>
    <dsp:sp modelId="{658D2417-0355-48DC-AB23-172A62A95931}">
      <dsp:nvSpPr>
        <dsp:cNvPr id="0" name=""/>
        <dsp:cNvSpPr/>
      </dsp:nvSpPr>
      <dsp:spPr>
        <a:xfrm>
          <a:off x="362108" y="15889"/>
          <a:ext cx="5069522" cy="470275"/>
        </a:xfrm>
        <a:prstGeom prst="roundRect">
          <a:avLst/>
        </a:prstGeom>
        <a:solidFill>
          <a:srgbClr val="45454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616" tIns="0" rIns="191616" bIns="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Helvetica Neue" panose="02000503000000020004" pitchFamily="2"/>
              <a:ea typeface="Helvetica Neue" panose="02000503000000020004" pitchFamily="2"/>
              <a:cs typeface="Helvetica Neue" panose="02000503000000020004" pitchFamily="2"/>
            </a:rPr>
            <a:t>Issues</a:t>
          </a:r>
        </a:p>
      </dsp:txBody>
      <dsp:txXfrm>
        <a:off x="385065" y="38846"/>
        <a:ext cx="5023608" cy="424361"/>
      </dsp:txXfrm>
    </dsp:sp>
    <dsp:sp modelId="{DFDFB535-A4B8-40EE-8C3E-6BB89459A59A}">
      <dsp:nvSpPr>
        <dsp:cNvPr id="0" name=""/>
        <dsp:cNvSpPr/>
      </dsp:nvSpPr>
      <dsp:spPr>
        <a:xfrm>
          <a:off x="0" y="1604752"/>
          <a:ext cx="7242175" cy="1362870"/>
        </a:xfrm>
        <a:prstGeom prst="roundRect">
          <a:avLst/>
        </a:prstGeom>
        <a:solidFill>
          <a:schemeClr val="lt1">
            <a:alpha val="90000"/>
            <a:hueOff val="0"/>
            <a:satOff val="0"/>
            <a:lumOff val="0"/>
            <a:alphaOff val="0"/>
          </a:schemeClr>
        </a:solidFill>
        <a:ln w="12700" cap="flat" cmpd="sng" algn="ctr">
          <a:solidFill>
            <a:srgbClr val="45454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2073" tIns="395732" rIns="562073"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Helvetica Neue" panose="02000503000000020004" pitchFamily="2"/>
              <a:ea typeface="Helvetica Neue" panose="02000503000000020004" pitchFamily="2"/>
              <a:cs typeface="Helvetica Neue" panose="02000503000000020004" pitchFamily="2"/>
            </a:rPr>
            <a:t>Testimonial privilege / Communications privilege</a:t>
          </a:r>
          <a:endParaRPr lang="en-US" sz="1800" kern="1200" dirty="0"/>
        </a:p>
        <a:p>
          <a:pPr marL="171450" lvl="1" indent="-171450" algn="l" defTabSz="800100">
            <a:lnSpc>
              <a:spcPct val="90000"/>
            </a:lnSpc>
            <a:spcBef>
              <a:spcPct val="0"/>
            </a:spcBef>
            <a:spcAft>
              <a:spcPct val="15000"/>
            </a:spcAft>
            <a:buChar char="•"/>
          </a:pPr>
          <a:r>
            <a:rPr lang="en-US" sz="1800" kern="1200" dirty="0">
              <a:latin typeface="Helvetica Neue" panose="02000503000000020004" pitchFamily="2"/>
              <a:ea typeface="Helvetica Neue" panose="02000503000000020004" pitchFamily="2"/>
              <a:cs typeface="Helvetica Neue" panose="02000503000000020004" pitchFamily="2"/>
            </a:rPr>
            <a:t>Compelled testimony</a:t>
          </a:r>
        </a:p>
        <a:p>
          <a:pPr marL="171450" lvl="1" indent="-171450" algn="l" defTabSz="800100">
            <a:lnSpc>
              <a:spcPct val="90000"/>
            </a:lnSpc>
            <a:spcBef>
              <a:spcPct val="0"/>
            </a:spcBef>
            <a:spcAft>
              <a:spcPct val="15000"/>
            </a:spcAft>
            <a:buChar char="•"/>
          </a:pPr>
          <a:r>
            <a:rPr lang="en-US" sz="1800" kern="1200" dirty="0">
              <a:latin typeface="Helvetica Neue" panose="02000503000000020004" pitchFamily="2"/>
              <a:ea typeface="Helvetica Neue" panose="02000503000000020004" pitchFamily="2"/>
              <a:cs typeface="Helvetica Neue" panose="02000503000000020004" pitchFamily="2"/>
            </a:rPr>
            <a:t>Common law</a:t>
          </a:r>
        </a:p>
        <a:p>
          <a:pPr marL="171450" lvl="1" indent="-171450" algn="l" defTabSz="800100">
            <a:lnSpc>
              <a:spcPct val="90000"/>
            </a:lnSpc>
            <a:spcBef>
              <a:spcPct val="0"/>
            </a:spcBef>
            <a:spcAft>
              <a:spcPct val="15000"/>
            </a:spcAft>
            <a:buChar char="•"/>
          </a:pPr>
          <a:endParaRPr lang="en-US" sz="1800" kern="1200" dirty="0"/>
        </a:p>
      </dsp:txBody>
      <dsp:txXfrm>
        <a:off x="66530" y="1671282"/>
        <a:ext cx="7109115" cy="1229810"/>
      </dsp:txXfrm>
    </dsp:sp>
    <dsp:sp modelId="{B9C978B4-C8D4-46FD-8EA7-5D6EEEB9002C}">
      <dsp:nvSpPr>
        <dsp:cNvPr id="0" name=""/>
        <dsp:cNvSpPr/>
      </dsp:nvSpPr>
      <dsp:spPr>
        <a:xfrm>
          <a:off x="362108" y="1414642"/>
          <a:ext cx="5069522" cy="470275"/>
        </a:xfrm>
        <a:prstGeom prst="roundRect">
          <a:avLst/>
        </a:prstGeom>
        <a:solidFill>
          <a:srgbClr val="45454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616" tIns="0" rIns="191616" bIns="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Helvetica Neue" panose="02000503000000020004" pitchFamily="2"/>
              <a:ea typeface="Helvetica Neue" panose="02000503000000020004" pitchFamily="2"/>
              <a:cs typeface="Helvetica Neue" panose="02000503000000020004" pitchFamily="2"/>
            </a:rPr>
            <a:t>Legal Principles</a:t>
          </a:r>
        </a:p>
      </dsp:txBody>
      <dsp:txXfrm>
        <a:off x="385065" y="1437599"/>
        <a:ext cx="5023608" cy="424361"/>
      </dsp:txXfrm>
    </dsp:sp>
    <dsp:sp modelId="{2862C10E-DEEA-4441-8CDB-01AF0CA6240E}">
      <dsp:nvSpPr>
        <dsp:cNvPr id="0" name=""/>
        <dsp:cNvSpPr/>
      </dsp:nvSpPr>
      <dsp:spPr>
        <a:xfrm>
          <a:off x="0" y="3260232"/>
          <a:ext cx="7242175" cy="1052989"/>
        </a:xfrm>
        <a:prstGeom prst="roundRect">
          <a:avLst/>
        </a:prstGeom>
        <a:solidFill>
          <a:schemeClr val="lt1">
            <a:alpha val="90000"/>
            <a:hueOff val="0"/>
            <a:satOff val="0"/>
            <a:lumOff val="0"/>
            <a:alphaOff val="0"/>
          </a:schemeClr>
        </a:solidFill>
        <a:ln w="12700" cap="flat" cmpd="sng" algn="ctr">
          <a:solidFill>
            <a:srgbClr val="45454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2073" tIns="395732" rIns="562073"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Helvetica Neue" panose="02000503000000020004" pitchFamily="2"/>
              <a:ea typeface="Helvetica Neue" panose="02000503000000020004" pitchFamily="2"/>
              <a:cs typeface="Helvetica Neue" panose="02000503000000020004" pitchFamily="2"/>
            </a:rPr>
            <a:t>Criminal</a:t>
          </a:r>
          <a:endParaRPr lang="en-US" sz="1800" kern="1200" dirty="0"/>
        </a:p>
        <a:p>
          <a:pPr marL="171450" lvl="1" indent="-171450" algn="l" defTabSz="800100">
            <a:lnSpc>
              <a:spcPct val="90000"/>
            </a:lnSpc>
            <a:spcBef>
              <a:spcPct val="0"/>
            </a:spcBef>
            <a:spcAft>
              <a:spcPct val="15000"/>
            </a:spcAft>
            <a:buChar char="•"/>
          </a:pPr>
          <a:r>
            <a:rPr lang="en-US" sz="1800" kern="1200" dirty="0">
              <a:latin typeface="Helvetica Neue" panose="02000503000000020004" pitchFamily="2"/>
              <a:ea typeface="Helvetica Neue" panose="02000503000000020004" pitchFamily="2"/>
              <a:cs typeface="Helvetica Neue" panose="02000503000000020004" pitchFamily="2"/>
            </a:rPr>
            <a:t>Spouse</a:t>
          </a:r>
        </a:p>
        <a:p>
          <a:pPr marL="171450" lvl="1" indent="-171450" algn="l" defTabSz="800100">
            <a:lnSpc>
              <a:spcPct val="90000"/>
            </a:lnSpc>
            <a:spcBef>
              <a:spcPct val="0"/>
            </a:spcBef>
            <a:spcAft>
              <a:spcPct val="15000"/>
            </a:spcAft>
            <a:buChar char="•"/>
          </a:pPr>
          <a:endParaRPr lang="en-US" sz="1800" kern="1200" dirty="0"/>
        </a:p>
      </dsp:txBody>
      <dsp:txXfrm>
        <a:off x="51403" y="3311635"/>
        <a:ext cx="7139369" cy="950183"/>
      </dsp:txXfrm>
    </dsp:sp>
    <dsp:sp modelId="{F3B51C06-2DA6-4AE6-BF00-30FA94FB91A2}">
      <dsp:nvSpPr>
        <dsp:cNvPr id="0" name=""/>
        <dsp:cNvSpPr/>
      </dsp:nvSpPr>
      <dsp:spPr>
        <a:xfrm>
          <a:off x="362108" y="3070122"/>
          <a:ext cx="5069522" cy="470275"/>
        </a:xfrm>
        <a:prstGeom prst="roundRect">
          <a:avLst/>
        </a:prstGeom>
        <a:solidFill>
          <a:srgbClr val="45454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616" tIns="0" rIns="191616" bIns="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Helvetica Neue" panose="02000503000000020004" pitchFamily="2"/>
              <a:ea typeface="Helvetica Neue" panose="02000503000000020004" pitchFamily="2"/>
              <a:cs typeface="Helvetica Neue" panose="02000503000000020004" pitchFamily="2"/>
            </a:rPr>
            <a:t>Additional Facts</a:t>
          </a:r>
        </a:p>
      </dsp:txBody>
      <dsp:txXfrm>
        <a:off x="385065" y="3093079"/>
        <a:ext cx="5023608" cy="4243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D6EB3D-70C8-41EB-96F1-3D58E60B2B92}">
      <dsp:nvSpPr>
        <dsp:cNvPr id="0" name=""/>
        <dsp:cNvSpPr/>
      </dsp:nvSpPr>
      <dsp:spPr>
        <a:xfrm>
          <a:off x="1518818" y="2340572"/>
          <a:ext cx="1199341" cy="1197203"/>
        </a:xfrm>
        <a:custGeom>
          <a:avLst/>
          <a:gdLst/>
          <a:ahLst/>
          <a:cxnLst/>
          <a:rect l="0" t="0" r="0" b="0"/>
          <a:pathLst>
            <a:path>
              <a:moveTo>
                <a:pt x="0" y="0"/>
              </a:moveTo>
              <a:lnTo>
                <a:pt x="0" y="1197203"/>
              </a:lnTo>
              <a:lnTo>
                <a:pt x="1199341" y="1197203"/>
              </a:lnTo>
            </a:path>
          </a:pathLst>
        </a:custGeom>
        <a:noFill/>
        <a:ln w="12700" cap="flat" cmpd="sng" algn="ctr">
          <a:solidFill>
            <a:schemeClr val="accent1">
              <a:shade val="80000"/>
              <a:hueOff val="0"/>
              <a:satOff val="0"/>
              <a:lumOff val="0"/>
              <a:alphaOff val="0"/>
            </a:schemeClr>
          </a:solidFill>
          <a:prstDash val="solid"/>
          <a:miter lim="800000"/>
        </a:ln>
        <a:effectLst/>
        <a:sp3d z="-110000"/>
      </dsp:spPr>
      <dsp:style>
        <a:lnRef idx="2">
          <a:scrgbClr r="0" g="0" b="0"/>
        </a:lnRef>
        <a:fillRef idx="0">
          <a:scrgbClr r="0" g="0" b="0"/>
        </a:fillRef>
        <a:effectRef idx="0">
          <a:scrgbClr r="0" g="0" b="0"/>
        </a:effectRef>
        <a:fontRef idx="minor"/>
      </dsp:style>
    </dsp:sp>
    <dsp:sp modelId="{7F784BA6-0BFE-4EBF-9DC3-2C45ED22E8A1}">
      <dsp:nvSpPr>
        <dsp:cNvPr id="0" name=""/>
        <dsp:cNvSpPr/>
      </dsp:nvSpPr>
      <dsp:spPr>
        <a:xfrm>
          <a:off x="1749485" y="1677650"/>
          <a:ext cx="933138" cy="355586"/>
        </a:xfrm>
        <a:custGeom>
          <a:avLst/>
          <a:gdLst/>
          <a:ahLst/>
          <a:cxnLst/>
          <a:rect l="0" t="0" r="0" b="0"/>
          <a:pathLst>
            <a:path>
              <a:moveTo>
                <a:pt x="933138" y="0"/>
              </a:moveTo>
              <a:lnTo>
                <a:pt x="933138" y="355586"/>
              </a:lnTo>
              <a:lnTo>
                <a:pt x="0" y="355586"/>
              </a:lnTo>
            </a:path>
          </a:pathLst>
        </a:custGeom>
        <a:noFill/>
        <a:ln w="12700" cap="flat" cmpd="sng" algn="ctr">
          <a:solidFill>
            <a:schemeClr val="accent1">
              <a:shade val="80000"/>
              <a:hueOff val="0"/>
              <a:satOff val="0"/>
              <a:lumOff val="0"/>
              <a:alphaOff val="0"/>
            </a:schemeClr>
          </a:solidFill>
          <a:prstDash val="solid"/>
          <a:miter lim="800000"/>
        </a:ln>
        <a:effectLst/>
        <a:sp3d z="-110000"/>
      </dsp:spPr>
      <dsp:style>
        <a:lnRef idx="2">
          <a:scrgbClr r="0" g="0" b="0"/>
        </a:lnRef>
        <a:fillRef idx="0">
          <a:scrgbClr r="0" g="0" b="0"/>
        </a:fillRef>
        <a:effectRef idx="0">
          <a:scrgbClr r="0" g="0" b="0"/>
        </a:effectRef>
        <a:fontRef idx="minor"/>
      </dsp:style>
    </dsp:sp>
    <dsp:sp modelId="{2CE86299-8C88-4733-92D5-D491B95C794E}">
      <dsp:nvSpPr>
        <dsp:cNvPr id="0" name=""/>
        <dsp:cNvSpPr/>
      </dsp:nvSpPr>
      <dsp:spPr>
        <a:xfrm>
          <a:off x="3843333" y="2325680"/>
          <a:ext cx="892393" cy="369920"/>
        </a:xfrm>
        <a:custGeom>
          <a:avLst/>
          <a:gdLst/>
          <a:ahLst/>
          <a:cxnLst/>
          <a:rect l="0" t="0" r="0" b="0"/>
          <a:pathLst>
            <a:path>
              <a:moveTo>
                <a:pt x="0" y="0"/>
              </a:moveTo>
              <a:lnTo>
                <a:pt x="0" y="369920"/>
              </a:lnTo>
              <a:lnTo>
                <a:pt x="892393" y="369920"/>
              </a:lnTo>
            </a:path>
          </a:pathLst>
        </a:custGeom>
        <a:noFill/>
        <a:ln w="12700" cap="flat" cmpd="sng" algn="ctr">
          <a:solidFill>
            <a:schemeClr val="accent1">
              <a:shade val="80000"/>
              <a:hueOff val="0"/>
              <a:satOff val="0"/>
              <a:lumOff val="0"/>
              <a:alphaOff val="0"/>
            </a:schemeClr>
          </a:solidFill>
          <a:prstDash val="solid"/>
          <a:miter lim="800000"/>
        </a:ln>
        <a:effectLst/>
        <a:sp3d z="-110000"/>
      </dsp:spPr>
      <dsp:style>
        <a:lnRef idx="2">
          <a:scrgbClr r="0" g="0" b="0"/>
        </a:lnRef>
        <a:fillRef idx="0">
          <a:scrgbClr r="0" g="0" b="0"/>
        </a:fillRef>
        <a:effectRef idx="0">
          <a:scrgbClr r="0" g="0" b="0"/>
        </a:effectRef>
        <a:fontRef idx="minor"/>
      </dsp:style>
    </dsp:sp>
    <dsp:sp modelId="{3D56B947-24B4-45FD-89DA-B9B3D8E3F9B3}">
      <dsp:nvSpPr>
        <dsp:cNvPr id="0" name=""/>
        <dsp:cNvSpPr/>
      </dsp:nvSpPr>
      <dsp:spPr>
        <a:xfrm>
          <a:off x="2682624" y="1677650"/>
          <a:ext cx="884862" cy="360080"/>
        </a:xfrm>
        <a:custGeom>
          <a:avLst/>
          <a:gdLst/>
          <a:ahLst/>
          <a:cxnLst/>
          <a:rect l="0" t="0" r="0" b="0"/>
          <a:pathLst>
            <a:path>
              <a:moveTo>
                <a:pt x="0" y="0"/>
              </a:moveTo>
              <a:lnTo>
                <a:pt x="0" y="360080"/>
              </a:lnTo>
              <a:lnTo>
                <a:pt x="884862" y="360080"/>
              </a:lnTo>
            </a:path>
          </a:pathLst>
        </a:custGeom>
        <a:noFill/>
        <a:ln w="12700" cap="flat" cmpd="sng" algn="ctr">
          <a:solidFill>
            <a:schemeClr val="accent1">
              <a:shade val="80000"/>
              <a:hueOff val="0"/>
              <a:satOff val="0"/>
              <a:lumOff val="0"/>
              <a:alphaOff val="0"/>
            </a:schemeClr>
          </a:solidFill>
          <a:prstDash val="solid"/>
          <a:miter lim="800000"/>
        </a:ln>
        <a:effectLst/>
        <a:sp3d z="-110000"/>
      </dsp:spPr>
      <dsp:style>
        <a:lnRef idx="2">
          <a:scrgbClr r="0" g="0" b="0"/>
        </a:lnRef>
        <a:fillRef idx="0">
          <a:scrgbClr r="0" g="0" b="0"/>
        </a:fillRef>
        <a:effectRef idx="0">
          <a:scrgbClr r="0" g="0" b="0"/>
        </a:effectRef>
        <a:fontRef idx="minor"/>
      </dsp:style>
    </dsp:sp>
    <dsp:sp modelId="{8FA87A0C-CDBA-441F-BD8F-5B5CA658D74F}">
      <dsp:nvSpPr>
        <dsp:cNvPr id="0" name=""/>
        <dsp:cNvSpPr/>
      </dsp:nvSpPr>
      <dsp:spPr>
        <a:xfrm>
          <a:off x="1531145" y="785126"/>
          <a:ext cx="838527" cy="497301"/>
        </a:xfrm>
        <a:custGeom>
          <a:avLst/>
          <a:gdLst/>
          <a:ahLst/>
          <a:cxnLst/>
          <a:rect l="0" t="0" r="0" b="0"/>
          <a:pathLst>
            <a:path>
              <a:moveTo>
                <a:pt x="0" y="0"/>
              </a:moveTo>
              <a:lnTo>
                <a:pt x="0" y="497301"/>
              </a:lnTo>
              <a:lnTo>
                <a:pt x="838527" y="497301"/>
              </a:lnTo>
            </a:path>
          </a:pathLst>
        </a:custGeom>
        <a:noFill/>
        <a:ln w="12700" cap="flat" cmpd="sng" algn="ctr">
          <a:solidFill>
            <a:schemeClr val="accent1">
              <a:shade val="60000"/>
              <a:hueOff val="0"/>
              <a:satOff val="0"/>
              <a:lumOff val="0"/>
              <a:alphaOff val="0"/>
            </a:schemeClr>
          </a:solidFill>
          <a:prstDash val="solid"/>
          <a:miter lim="800000"/>
        </a:ln>
        <a:effectLst/>
        <a:sp3d z="-110000"/>
      </dsp:spPr>
      <dsp:style>
        <a:lnRef idx="2">
          <a:scrgbClr r="0" g="0" b="0"/>
        </a:lnRef>
        <a:fillRef idx="0">
          <a:scrgbClr r="0" g="0" b="0"/>
        </a:fillRef>
        <a:effectRef idx="0">
          <a:scrgbClr r="0" g="0" b="0"/>
        </a:effectRef>
        <a:fontRef idx="minor"/>
      </dsp:style>
    </dsp:sp>
    <dsp:sp modelId="{52C4225D-0CCA-4928-B7E5-843EA0AF319F}">
      <dsp:nvSpPr>
        <dsp:cNvPr id="0" name=""/>
        <dsp:cNvSpPr/>
      </dsp:nvSpPr>
      <dsp:spPr>
        <a:xfrm>
          <a:off x="1165119" y="12245"/>
          <a:ext cx="732051" cy="772880"/>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a:sp3d z="-110000"/>
      </dsp:spPr>
      <dsp:style>
        <a:lnRef idx="2">
          <a:scrgbClr r="0" g="0" b="0"/>
        </a:lnRef>
        <a:fillRef idx="0">
          <a:scrgbClr r="0" g="0" b="0"/>
        </a:fillRef>
        <a:effectRef idx="0">
          <a:scrgbClr r="0" g="0" b="0"/>
        </a:effectRef>
        <a:fontRef idx="minor"/>
      </dsp:style>
    </dsp:sp>
    <dsp:sp modelId="{2C003BE8-5494-4AF4-9E29-8F066A8CCE2E}">
      <dsp:nvSpPr>
        <dsp:cNvPr id="0" name=""/>
        <dsp:cNvSpPr/>
      </dsp:nvSpPr>
      <dsp:spPr>
        <a:xfrm>
          <a:off x="1165119" y="12245"/>
          <a:ext cx="732051" cy="772880"/>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a:sp3d z="-110000"/>
      </dsp:spPr>
      <dsp:style>
        <a:lnRef idx="2">
          <a:scrgbClr r="0" g="0" b="0"/>
        </a:lnRef>
        <a:fillRef idx="0">
          <a:scrgbClr r="0" g="0" b="0"/>
        </a:fillRef>
        <a:effectRef idx="0">
          <a:scrgbClr r="0" g="0" b="0"/>
        </a:effectRef>
        <a:fontRef idx="minor"/>
      </dsp:style>
    </dsp:sp>
    <dsp:sp modelId="{6777B947-B275-4A30-AA9C-64BF4AA8B820}">
      <dsp:nvSpPr>
        <dsp:cNvPr id="0" name=""/>
        <dsp:cNvSpPr/>
      </dsp:nvSpPr>
      <dsp:spPr>
        <a:xfrm>
          <a:off x="799093" y="151364"/>
          <a:ext cx="1464103" cy="494643"/>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HelveticaNeue LT 35 Thin" panose="020B0403020202020204" pitchFamily="34" charset="0"/>
            </a:rPr>
            <a:t>Generating keywords</a:t>
          </a:r>
        </a:p>
      </dsp:txBody>
      <dsp:txXfrm>
        <a:off x="799093" y="151364"/>
        <a:ext cx="1464103" cy="494643"/>
      </dsp:txXfrm>
    </dsp:sp>
    <dsp:sp modelId="{F69FC2A7-8961-4CBB-B5AB-2B6A081AB738}">
      <dsp:nvSpPr>
        <dsp:cNvPr id="0" name=""/>
        <dsp:cNvSpPr/>
      </dsp:nvSpPr>
      <dsp:spPr>
        <a:xfrm>
          <a:off x="2270845" y="780835"/>
          <a:ext cx="823558" cy="896815"/>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a:sp3d z="-110000"/>
      </dsp:spPr>
      <dsp:style>
        <a:lnRef idx="2">
          <a:scrgbClr r="0" g="0" b="0"/>
        </a:lnRef>
        <a:fillRef idx="0">
          <a:scrgbClr r="0" g="0" b="0"/>
        </a:fillRef>
        <a:effectRef idx="0">
          <a:scrgbClr r="0" g="0" b="0"/>
        </a:effectRef>
        <a:fontRef idx="minor"/>
      </dsp:style>
    </dsp:sp>
    <dsp:sp modelId="{C1960EBC-730B-43AA-A928-D25470D08FD2}">
      <dsp:nvSpPr>
        <dsp:cNvPr id="0" name=""/>
        <dsp:cNvSpPr/>
      </dsp:nvSpPr>
      <dsp:spPr>
        <a:xfrm>
          <a:off x="2270845" y="780835"/>
          <a:ext cx="823558" cy="896815"/>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a:sp3d z="-110000"/>
      </dsp:spPr>
      <dsp:style>
        <a:lnRef idx="2">
          <a:scrgbClr r="0" g="0" b="0"/>
        </a:lnRef>
        <a:fillRef idx="0">
          <a:scrgbClr r="0" g="0" b="0"/>
        </a:fillRef>
        <a:effectRef idx="0">
          <a:scrgbClr r="0" g="0" b="0"/>
        </a:effectRef>
        <a:fontRef idx="minor"/>
      </dsp:style>
    </dsp:sp>
    <dsp:sp modelId="{B2B57A5C-9A36-4FFA-AC62-AEC7CCC8F36C}">
      <dsp:nvSpPr>
        <dsp:cNvPr id="0" name=""/>
        <dsp:cNvSpPr/>
      </dsp:nvSpPr>
      <dsp:spPr>
        <a:xfrm>
          <a:off x="1859066" y="942262"/>
          <a:ext cx="1647116" cy="573961"/>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HelveticaNeue LT 35 Thin" panose="020B0403020202020204" pitchFamily="34" charset="0"/>
            </a:rPr>
            <a:t>Narrow </a:t>
          </a:r>
        </a:p>
        <a:p>
          <a:pPr marL="0" lvl="0" indent="0" algn="ctr" defTabSz="711200">
            <a:lnSpc>
              <a:spcPct val="90000"/>
            </a:lnSpc>
            <a:spcBef>
              <a:spcPct val="0"/>
            </a:spcBef>
            <a:spcAft>
              <a:spcPct val="35000"/>
            </a:spcAft>
            <a:buNone/>
          </a:pPr>
          <a:r>
            <a:rPr lang="en-US" sz="1600" kern="1200" dirty="0">
              <a:latin typeface="HelveticaNeue LT 35 Thin" panose="020B0403020202020204" pitchFamily="34" charset="0"/>
            </a:rPr>
            <a:t>issues</a:t>
          </a:r>
        </a:p>
      </dsp:txBody>
      <dsp:txXfrm>
        <a:off x="1859066" y="942262"/>
        <a:ext cx="1647116" cy="573961"/>
      </dsp:txXfrm>
    </dsp:sp>
    <dsp:sp modelId="{DBC6B3A2-EF1A-4FC2-806A-047B4B231E1D}">
      <dsp:nvSpPr>
        <dsp:cNvPr id="0" name=""/>
        <dsp:cNvSpPr/>
      </dsp:nvSpPr>
      <dsp:spPr>
        <a:xfrm>
          <a:off x="3480377" y="1690507"/>
          <a:ext cx="725912" cy="635173"/>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a:sp3d z="-110000"/>
      </dsp:spPr>
      <dsp:style>
        <a:lnRef idx="2">
          <a:scrgbClr r="0" g="0" b="0"/>
        </a:lnRef>
        <a:fillRef idx="0">
          <a:scrgbClr r="0" g="0" b="0"/>
        </a:fillRef>
        <a:effectRef idx="0">
          <a:scrgbClr r="0" g="0" b="0"/>
        </a:effectRef>
        <a:fontRef idx="minor"/>
      </dsp:style>
    </dsp:sp>
    <dsp:sp modelId="{532D44DF-5AC0-4BDA-BDA4-0507EAF7C3A8}">
      <dsp:nvSpPr>
        <dsp:cNvPr id="0" name=""/>
        <dsp:cNvSpPr/>
      </dsp:nvSpPr>
      <dsp:spPr>
        <a:xfrm>
          <a:off x="3480377" y="1690507"/>
          <a:ext cx="725912" cy="635173"/>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a:sp3d z="-110000"/>
      </dsp:spPr>
      <dsp:style>
        <a:lnRef idx="2">
          <a:scrgbClr r="0" g="0" b="0"/>
        </a:lnRef>
        <a:fillRef idx="0">
          <a:scrgbClr r="0" g="0" b="0"/>
        </a:fillRef>
        <a:effectRef idx="0">
          <a:scrgbClr r="0" g="0" b="0"/>
        </a:effectRef>
        <a:fontRef idx="minor"/>
      </dsp:style>
    </dsp:sp>
    <dsp:sp modelId="{6A021B21-3DC9-438F-8AD2-185B88C52A2E}">
      <dsp:nvSpPr>
        <dsp:cNvPr id="0" name=""/>
        <dsp:cNvSpPr/>
      </dsp:nvSpPr>
      <dsp:spPr>
        <a:xfrm>
          <a:off x="3117421" y="1804838"/>
          <a:ext cx="1451824" cy="406511"/>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HelveticaNeue LT 35 Thin" panose="020B0403020202020204" pitchFamily="34" charset="0"/>
            </a:rPr>
            <a:t>Facts</a:t>
          </a:r>
        </a:p>
      </dsp:txBody>
      <dsp:txXfrm>
        <a:off x="3117421" y="1804838"/>
        <a:ext cx="1451824" cy="406511"/>
      </dsp:txXfrm>
    </dsp:sp>
    <dsp:sp modelId="{D4B506AD-F82F-43B2-8386-CF0E3752D268}">
      <dsp:nvSpPr>
        <dsp:cNvPr id="0" name=""/>
        <dsp:cNvSpPr/>
      </dsp:nvSpPr>
      <dsp:spPr>
        <a:xfrm>
          <a:off x="4648645" y="2259209"/>
          <a:ext cx="725681" cy="786305"/>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a:sp3d z="-110000"/>
      </dsp:spPr>
      <dsp:style>
        <a:lnRef idx="2">
          <a:scrgbClr r="0" g="0" b="0"/>
        </a:lnRef>
        <a:fillRef idx="0">
          <a:scrgbClr r="0" g="0" b="0"/>
        </a:fillRef>
        <a:effectRef idx="0">
          <a:scrgbClr r="0" g="0" b="0"/>
        </a:effectRef>
        <a:fontRef idx="minor"/>
      </dsp:style>
    </dsp:sp>
    <dsp:sp modelId="{94F94980-3B71-458A-BF00-40557CA4A819}">
      <dsp:nvSpPr>
        <dsp:cNvPr id="0" name=""/>
        <dsp:cNvSpPr/>
      </dsp:nvSpPr>
      <dsp:spPr>
        <a:xfrm>
          <a:off x="4648645" y="2259209"/>
          <a:ext cx="725681" cy="786305"/>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a:sp3d z="-110000"/>
      </dsp:spPr>
      <dsp:style>
        <a:lnRef idx="2">
          <a:scrgbClr r="0" g="0" b="0"/>
        </a:lnRef>
        <a:fillRef idx="0">
          <a:scrgbClr r="0" g="0" b="0"/>
        </a:fillRef>
        <a:effectRef idx="0">
          <a:scrgbClr r="0" g="0" b="0"/>
        </a:effectRef>
        <a:fontRef idx="minor"/>
      </dsp:style>
    </dsp:sp>
    <dsp:sp modelId="{BE5D0D3D-D695-4C08-AAC8-F5F3EA94C5B0}">
      <dsp:nvSpPr>
        <dsp:cNvPr id="0" name=""/>
        <dsp:cNvSpPr/>
      </dsp:nvSpPr>
      <dsp:spPr>
        <a:xfrm>
          <a:off x="4285804" y="2400744"/>
          <a:ext cx="1451363" cy="503235"/>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HelveticaNeue LT 35 Thin" panose="020B0403020202020204" pitchFamily="34" charset="0"/>
            </a:rPr>
            <a:t>Five Ws</a:t>
          </a:r>
        </a:p>
      </dsp:txBody>
      <dsp:txXfrm>
        <a:off x="4285804" y="2400744"/>
        <a:ext cx="1451363" cy="503235"/>
      </dsp:txXfrm>
    </dsp:sp>
    <dsp:sp modelId="{8601F964-5E8B-4B1F-B35E-425EFDD09E1C}">
      <dsp:nvSpPr>
        <dsp:cNvPr id="0" name=""/>
        <dsp:cNvSpPr/>
      </dsp:nvSpPr>
      <dsp:spPr>
        <a:xfrm>
          <a:off x="1215309" y="1658117"/>
          <a:ext cx="607018" cy="682454"/>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a:sp3d z="-110000"/>
      </dsp:spPr>
      <dsp:style>
        <a:lnRef idx="2">
          <a:scrgbClr r="0" g="0" b="0"/>
        </a:lnRef>
        <a:fillRef idx="0">
          <a:scrgbClr r="0" g="0" b="0"/>
        </a:fillRef>
        <a:effectRef idx="0">
          <a:scrgbClr r="0" g="0" b="0"/>
        </a:effectRef>
        <a:fontRef idx="minor"/>
      </dsp:style>
    </dsp:sp>
    <dsp:sp modelId="{83903F6D-756C-4D8B-BAFC-5F260A06A836}">
      <dsp:nvSpPr>
        <dsp:cNvPr id="0" name=""/>
        <dsp:cNvSpPr/>
      </dsp:nvSpPr>
      <dsp:spPr>
        <a:xfrm>
          <a:off x="1215309" y="1658117"/>
          <a:ext cx="607018" cy="682454"/>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a:sp3d z="-110000"/>
      </dsp:spPr>
      <dsp:style>
        <a:lnRef idx="2">
          <a:scrgbClr r="0" g="0" b="0"/>
        </a:lnRef>
        <a:fillRef idx="0">
          <a:scrgbClr r="0" g="0" b="0"/>
        </a:fillRef>
        <a:effectRef idx="0">
          <a:scrgbClr r="0" g="0" b="0"/>
        </a:effectRef>
        <a:fontRef idx="minor"/>
      </dsp:style>
    </dsp:sp>
    <dsp:sp modelId="{AFAD0B68-0F4B-4315-83AB-C2298E25B848}">
      <dsp:nvSpPr>
        <dsp:cNvPr id="0" name=""/>
        <dsp:cNvSpPr/>
      </dsp:nvSpPr>
      <dsp:spPr>
        <a:xfrm>
          <a:off x="911800" y="1780959"/>
          <a:ext cx="1214036" cy="436770"/>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HelveticaNeue LT 35 Thin" panose="020B0403020202020204" pitchFamily="34" charset="0"/>
            </a:rPr>
            <a:t>Legal principles</a:t>
          </a:r>
        </a:p>
      </dsp:txBody>
      <dsp:txXfrm>
        <a:off x="911800" y="1780959"/>
        <a:ext cx="1214036" cy="436770"/>
      </dsp:txXfrm>
    </dsp:sp>
    <dsp:sp modelId="{D618A866-2D58-4B16-9DB5-AA11B66729B0}">
      <dsp:nvSpPr>
        <dsp:cNvPr id="0" name=""/>
        <dsp:cNvSpPr/>
      </dsp:nvSpPr>
      <dsp:spPr>
        <a:xfrm>
          <a:off x="2557016" y="2773016"/>
          <a:ext cx="1342860" cy="1342860"/>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a:sp3d z="-110000"/>
      </dsp:spPr>
      <dsp:style>
        <a:lnRef idx="2">
          <a:scrgbClr r="0" g="0" b="0"/>
        </a:lnRef>
        <a:fillRef idx="0">
          <a:scrgbClr r="0" g="0" b="0"/>
        </a:fillRef>
        <a:effectRef idx="0">
          <a:scrgbClr r="0" g="0" b="0"/>
        </a:effectRef>
        <a:fontRef idx="minor"/>
      </dsp:style>
    </dsp:sp>
    <dsp:sp modelId="{F28363A9-1D58-4DEB-82A8-DFB4D5423E31}">
      <dsp:nvSpPr>
        <dsp:cNvPr id="0" name=""/>
        <dsp:cNvSpPr/>
      </dsp:nvSpPr>
      <dsp:spPr>
        <a:xfrm>
          <a:off x="2557016" y="2773016"/>
          <a:ext cx="1342860" cy="1342860"/>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a:sp3d z="-110000"/>
      </dsp:spPr>
      <dsp:style>
        <a:lnRef idx="2">
          <a:scrgbClr r="0" g="0" b="0"/>
        </a:lnRef>
        <a:fillRef idx="0">
          <a:scrgbClr r="0" g="0" b="0"/>
        </a:fillRef>
        <a:effectRef idx="0">
          <a:scrgbClr r="0" g="0" b="0"/>
        </a:effectRef>
        <a:fontRef idx="minor"/>
      </dsp:style>
    </dsp:sp>
    <dsp:sp modelId="{704FAEF2-17A5-42B6-8FBF-0890E505BA20}">
      <dsp:nvSpPr>
        <dsp:cNvPr id="0" name=""/>
        <dsp:cNvSpPr/>
      </dsp:nvSpPr>
      <dsp:spPr>
        <a:xfrm>
          <a:off x="1885586" y="3014731"/>
          <a:ext cx="2685721" cy="859430"/>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HelveticaNeue LT 35 Thin" panose="020B0403020202020204" pitchFamily="34" charset="0"/>
            </a:rPr>
            <a:t>Identified through  past research, law school, or practice</a:t>
          </a:r>
        </a:p>
      </dsp:txBody>
      <dsp:txXfrm>
        <a:off x="1885586" y="3014731"/>
        <a:ext cx="2685721" cy="8594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7DCAFB-43B7-41F2-8575-B0F8FA9EFF08}">
      <dsp:nvSpPr>
        <dsp:cNvPr id="0" name=""/>
        <dsp:cNvSpPr/>
      </dsp:nvSpPr>
      <dsp:spPr>
        <a:xfrm>
          <a:off x="0" y="590623"/>
          <a:ext cx="8004175" cy="934636"/>
        </a:xfrm>
        <a:prstGeom prst="roundRect">
          <a:avLst/>
        </a:prstGeom>
        <a:solidFill>
          <a:schemeClr val="lt1">
            <a:alpha val="90000"/>
            <a:hueOff val="0"/>
            <a:satOff val="0"/>
            <a:lumOff val="0"/>
            <a:alphaOff val="0"/>
          </a:schemeClr>
        </a:solidFill>
        <a:ln w="12700" cap="flat" cmpd="sng" algn="ctr">
          <a:solidFill>
            <a:srgbClr val="45454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1213" tIns="229108" rIns="621213"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Helvetica Neue" panose="02000503000000020004" pitchFamily="2"/>
              <a:ea typeface="Helvetica Neue" panose="02000503000000020004" pitchFamily="2"/>
              <a:cs typeface="Helvetica Neue" panose="02000503000000020004" pitchFamily="2"/>
            </a:rPr>
            <a:t>Government is trying to force wife to testify against her husband. They were married just prior to the trial.</a:t>
          </a:r>
        </a:p>
      </dsp:txBody>
      <dsp:txXfrm>
        <a:off x="45625" y="636248"/>
        <a:ext cx="7912925" cy="843386"/>
      </dsp:txXfrm>
    </dsp:sp>
    <dsp:sp modelId="{658D2417-0355-48DC-AB23-172A62A95931}">
      <dsp:nvSpPr>
        <dsp:cNvPr id="0" name=""/>
        <dsp:cNvSpPr/>
      </dsp:nvSpPr>
      <dsp:spPr>
        <a:xfrm>
          <a:off x="400208" y="103230"/>
          <a:ext cx="5602922" cy="649594"/>
        </a:xfrm>
        <a:prstGeom prst="roundRect">
          <a:avLst/>
        </a:prstGeom>
        <a:solidFill>
          <a:srgbClr val="45454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777" tIns="0" rIns="211777" bIns="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Helvetica Neue" panose="02000503000000020004" pitchFamily="2"/>
              <a:ea typeface="Helvetica Neue" panose="02000503000000020004" pitchFamily="2"/>
              <a:cs typeface="Helvetica Neue" panose="02000503000000020004" pitchFamily="2"/>
            </a:rPr>
            <a:t>Issues</a:t>
          </a:r>
        </a:p>
      </dsp:txBody>
      <dsp:txXfrm>
        <a:off x="431919" y="134941"/>
        <a:ext cx="5539500" cy="586172"/>
      </dsp:txXfrm>
    </dsp:sp>
    <dsp:sp modelId="{DFDFB535-A4B8-40EE-8C3E-6BB89459A59A}">
      <dsp:nvSpPr>
        <dsp:cNvPr id="0" name=""/>
        <dsp:cNvSpPr/>
      </dsp:nvSpPr>
      <dsp:spPr>
        <a:xfrm>
          <a:off x="0" y="2071994"/>
          <a:ext cx="8004175" cy="1236147"/>
        </a:xfrm>
        <a:prstGeom prst="roundRect">
          <a:avLst/>
        </a:prstGeom>
        <a:solidFill>
          <a:schemeClr val="lt1">
            <a:alpha val="90000"/>
            <a:hueOff val="0"/>
            <a:satOff val="0"/>
            <a:lumOff val="0"/>
            <a:alphaOff val="0"/>
          </a:schemeClr>
        </a:solidFill>
        <a:ln w="12700" cap="flat" cmpd="sng" algn="ctr">
          <a:solidFill>
            <a:srgbClr val="45454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1213" tIns="229108" rIns="621213"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Helvetica Neue" panose="02000503000000020004" pitchFamily="2"/>
              <a:ea typeface="Helvetica Neue" panose="02000503000000020004" pitchFamily="2"/>
              <a:cs typeface="Helvetica Neue" panose="02000503000000020004" pitchFamily="2"/>
            </a:rPr>
            <a:t>Testimonial privilege / Communications privilege</a:t>
          </a:r>
          <a:endParaRPr lang="en-US" sz="1800" kern="1200" dirty="0"/>
        </a:p>
        <a:p>
          <a:pPr marL="171450" lvl="1" indent="-171450" algn="l" defTabSz="800100">
            <a:lnSpc>
              <a:spcPct val="90000"/>
            </a:lnSpc>
            <a:spcBef>
              <a:spcPct val="0"/>
            </a:spcBef>
            <a:spcAft>
              <a:spcPct val="15000"/>
            </a:spcAft>
            <a:buChar char="•"/>
          </a:pPr>
          <a:r>
            <a:rPr lang="en-US" sz="1800" kern="1200" dirty="0">
              <a:latin typeface="Helvetica Neue" panose="02000503000000020004" pitchFamily="2"/>
              <a:ea typeface="Helvetica Neue" panose="02000503000000020004" pitchFamily="2"/>
              <a:cs typeface="Helvetica Neue" panose="02000503000000020004" pitchFamily="2"/>
            </a:rPr>
            <a:t>Compelled testimony</a:t>
          </a:r>
        </a:p>
        <a:p>
          <a:pPr marL="171450" lvl="1" indent="-171450" algn="l" defTabSz="800100">
            <a:lnSpc>
              <a:spcPct val="90000"/>
            </a:lnSpc>
            <a:spcBef>
              <a:spcPct val="0"/>
            </a:spcBef>
            <a:spcAft>
              <a:spcPct val="15000"/>
            </a:spcAft>
            <a:buChar char="•"/>
          </a:pPr>
          <a:r>
            <a:rPr lang="en-US" sz="1800" kern="1200" dirty="0">
              <a:latin typeface="Helvetica Neue" panose="02000503000000020004" pitchFamily="2"/>
              <a:ea typeface="Helvetica Neue" panose="02000503000000020004" pitchFamily="2"/>
              <a:cs typeface="Helvetica Neue" panose="02000503000000020004" pitchFamily="2"/>
            </a:rPr>
            <a:t>Common law</a:t>
          </a:r>
        </a:p>
        <a:p>
          <a:pPr marL="171450" lvl="1" indent="-171450" algn="l" defTabSz="800100">
            <a:lnSpc>
              <a:spcPct val="90000"/>
            </a:lnSpc>
            <a:spcBef>
              <a:spcPct val="0"/>
            </a:spcBef>
            <a:spcAft>
              <a:spcPct val="15000"/>
            </a:spcAft>
            <a:buChar char="•"/>
          </a:pPr>
          <a:endParaRPr lang="en-US" sz="1800" kern="1200" dirty="0"/>
        </a:p>
      </dsp:txBody>
      <dsp:txXfrm>
        <a:off x="60344" y="2132338"/>
        <a:ext cx="7883487" cy="1115459"/>
      </dsp:txXfrm>
    </dsp:sp>
    <dsp:sp modelId="{B9C978B4-C8D4-46FD-8EA7-5D6EEEB9002C}">
      <dsp:nvSpPr>
        <dsp:cNvPr id="0" name=""/>
        <dsp:cNvSpPr/>
      </dsp:nvSpPr>
      <dsp:spPr>
        <a:xfrm>
          <a:off x="400208" y="1584601"/>
          <a:ext cx="5602922" cy="649594"/>
        </a:xfrm>
        <a:prstGeom prst="roundRect">
          <a:avLst/>
        </a:prstGeom>
        <a:solidFill>
          <a:srgbClr val="45454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777" tIns="0" rIns="211777" bIns="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Helvetica Neue" panose="02000503000000020004" pitchFamily="2"/>
              <a:ea typeface="Helvetica Neue" panose="02000503000000020004" pitchFamily="2"/>
              <a:cs typeface="Helvetica Neue" panose="02000503000000020004" pitchFamily="2"/>
            </a:rPr>
            <a:t>Legal Principles</a:t>
          </a:r>
        </a:p>
      </dsp:txBody>
      <dsp:txXfrm>
        <a:off x="431919" y="1616312"/>
        <a:ext cx="5539500" cy="586172"/>
      </dsp:txXfrm>
    </dsp:sp>
    <dsp:sp modelId="{2862C10E-DEEA-4441-8CDB-01AF0CA6240E}">
      <dsp:nvSpPr>
        <dsp:cNvPr id="0" name=""/>
        <dsp:cNvSpPr/>
      </dsp:nvSpPr>
      <dsp:spPr>
        <a:xfrm>
          <a:off x="0" y="3854876"/>
          <a:ext cx="8004175" cy="926630"/>
        </a:xfrm>
        <a:prstGeom prst="roundRect">
          <a:avLst/>
        </a:prstGeom>
        <a:solidFill>
          <a:schemeClr val="lt1">
            <a:alpha val="90000"/>
            <a:hueOff val="0"/>
            <a:satOff val="0"/>
            <a:lumOff val="0"/>
            <a:alphaOff val="0"/>
          </a:schemeClr>
        </a:solidFill>
        <a:ln w="12700" cap="flat" cmpd="sng" algn="ctr">
          <a:solidFill>
            <a:srgbClr val="45454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1213" tIns="229108" rIns="621213"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Helvetica Neue" panose="02000503000000020004" pitchFamily="2"/>
              <a:ea typeface="Helvetica Neue" panose="02000503000000020004" pitchFamily="2"/>
              <a:cs typeface="Helvetica Neue" panose="02000503000000020004" pitchFamily="2"/>
            </a:rPr>
            <a:t>Criminal</a:t>
          </a:r>
          <a:endParaRPr lang="en-US" sz="1800" kern="1200" dirty="0"/>
        </a:p>
        <a:p>
          <a:pPr marL="171450" lvl="1" indent="-171450" algn="l" defTabSz="800100">
            <a:lnSpc>
              <a:spcPct val="90000"/>
            </a:lnSpc>
            <a:spcBef>
              <a:spcPct val="0"/>
            </a:spcBef>
            <a:spcAft>
              <a:spcPct val="15000"/>
            </a:spcAft>
            <a:buChar char="•"/>
          </a:pPr>
          <a:r>
            <a:rPr lang="en-US" sz="1800" kern="1200" dirty="0">
              <a:latin typeface="Helvetica Neue" panose="02000503000000020004" pitchFamily="2"/>
              <a:ea typeface="Helvetica Neue" panose="02000503000000020004" pitchFamily="2"/>
              <a:cs typeface="Helvetica Neue" panose="02000503000000020004" pitchFamily="2"/>
            </a:rPr>
            <a:t>Spouse</a:t>
          </a:r>
        </a:p>
        <a:p>
          <a:pPr marL="171450" lvl="1" indent="-171450" algn="l" defTabSz="800100">
            <a:lnSpc>
              <a:spcPct val="90000"/>
            </a:lnSpc>
            <a:spcBef>
              <a:spcPct val="0"/>
            </a:spcBef>
            <a:spcAft>
              <a:spcPct val="15000"/>
            </a:spcAft>
            <a:buChar char="•"/>
          </a:pPr>
          <a:endParaRPr lang="en-US" sz="1800" kern="1200" dirty="0"/>
        </a:p>
      </dsp:txBody>
      <dsp:txXfrm>
        <a:off x="45234" y="3900110"/>
        <a:ext cx="7913707" cy="836162"/>
      </dsp:txXfrm>
    </dsp:sp>
    <dsp:sp modelId="{F3B51C06-2DA6-4AE6-BF00-30FA94FB91A2}">
      <dsp:nvSpPr>
        <dsp:cNvPr id="0" name=""/>
        <dsp:cNvSpPr/>
      </dsp:nvSpPr>
      <dsp:spPr>
        <a:xfrm>
          <a:off x="400208" y="3367484"/>
          <a:ext cx="5602922" cy="649594"/>
        </a:xfrm>
        <a:prstGeom prst="roundRect">
          <a:avLst/>
        </a:prstGeom>
        <a:solidFill>
          <a:srgbClr val="45454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777" tIns="0" rIns="211777" bIns="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Helvetica Neue" panose="02000503000000020004" pitchFamily="2"/>
              <a:ea typeface="Helvetica Neue" panose="02000503000000020004" pitchFamily="2"/>
              <a:cs typeface="Helvetica Neue" panose="02000503000000020004" pitchFamily="2"/>
            </a:rPr>
            <a:t>Additional Facts</a:t>
          </a:r>
        </a:p>
      </dsp:txBody>
      <dsp:txXfrm>
        <a:off x="431919" y="3399195"/>
        <a:ext cx="5539500" cy="5861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B22B2E-BECA-4C57-858C-864F4FAF72EF}">
      <dsp:nvSpPr>
        <dsp:cNvPr id="0" name=""/>
        <dsp:cNvSpPr/>
      </dsp:nvSpPr>
      <dsp:spPr>
        <a:xfrm>
          <a:off x="95797" y="829855"/>
          <a:ext cx="2363014" cy="2363014"/>
        </a:xfrm>
        <a:prstGeom prst="ellipse">
          <a:avLst/>
        </a:prstGeom>
        <a:solidFill>
          <a:srgbClr val="FE8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578100">
            <a:lnSpc>
              <a:spcPct val="90000"/>
            </a:lnSpc>
            <a:spcBef>
              <a:spcPct val="0"/>
            </a:spcBef>
            <a:spcAft>
              <a:spcPct val="35000"/>
            </a:spcAft>
            <a:buNone/>
          </a:pPr>
          <a:r>
            <a:rPr lang="en-US" sz="5800" kern="1200" dirty="0">
              <a:latin typeface="Helvetica Neue" panose="02000503000000020004" pitchFamily="2"/>
              <a:ea typeface="Helvetica Neue" panose="02000503000000020004" pitchFamily="2"/>
              <a:cs typeface="Helvetica Neue" panose="02000503000000020004" pitchFamily="2"/>
            </a:rPr>
            <a:t>Dog</a:t>
          </a:r>
        </a:p>
      </dsp:txBody>
      <dsp:txXfrm>
        <a:off x="425768" y="1108505"/>
        <a:ext cx="1362458" cy="1805714"/>
      </dsp:txXfrm>
    </dsp:sp>
    <dsp:sp modelId="{B85C8F27-C004-409D-80B6-2CF41E5640A5}">
      <dsp:nvSpPr>
        <dsp:cNvPr id="0" name=""/>
        <dsp:cNvSpPr/>
      </dsp:nvSpPr>
      <dsp:spPr>
        <a:xfrm>
          <a:off x="1798871" y="829855"/>
          <a:ext cx="2363014" cy="2363014"/>
        </a:xfrm>
        <a:prstGeom prst="ellipse">
          <a:avLst/>
        </a:prstGeom>
        <a:solidFill>
          <a:srgbClr val="FE8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578100">
            <a:lnSpc>
              <a:spcPct val="90000"/>
            </a:lnSpc>
            <a:spcBef>
              <a:spcPct val="0"/>
            </a:spcBef>
            <a:spcAft>
              <a:spcPct val="35000"/>
            </a:spcAft>
            <a:buNone/>
          </a:pPr>
          <a:r>
            <a:rPr lang="en-US" sz="5800" kern="1200" dirty="0">
              <a:latin typeface="Helvetica Neue" panose="02000503000000020004" pitchFamily="2"/>
              <a:ea typeface="Helvetica Neue" panose="02000503000000020004" pitchFamily="2"/>
              <a:cs typeface="Helvetica Neue" panose="02000503000000020004" pitchFamily="2"/>
            </a:rPr>
            <a:t>Bite</a:t>
          </a:r>
        </a:p>
      </dsp:txBody>
      <dsp:txXfrm>
        <a:off x="2469456" y="1108505"/>
        <a:ext cx="1362458" cy="18057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B22B2E-BECA-4C57-858C-864F4FAF72EF}">
      <dsp:nvSpPr>
        <dsp:cNvPr id="0" name=""/>
        <dsp:cNvSpPr/>
      </dsp:nvSpPr>
      <dsp:spPr>
        <a:xfrm>
          <a:off x="95797" y="447223"/>
          <a:ext cx="2363014" cy="2363014"/>
        </a:xfrm>
        <a:prstGeom prst="ellipse">
          <a:avLst/>
        </a:prstGeom>
        <a:solidFill>
          <a:srgbClr val="FE8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kern="1200" dirty="0"/>
            <a:t>Car</a:t>
          </a:r>
        </a:p>
      </dsp:txBody>
      <dsp:txXfrm>
        <a:off x="425768" y="725873"/>
        <a:ext cx="1362458" cy="1805714"/>
      </dsp:txXfrm>
    </dsp:sp>
    <dsp:sp modelId="{B85C8F27-C004-409D-80B6-2CF41E5640A5}">
      <dsp:nvSpPr>
        <dsp:cNvPr id="0" name=""/>
        <dsp:cNvSpPr/>
      </dsp:nvSpPr>
      <dsp:spPr>
        <a:xfrm>
          <a:off x="1798871" y="447223"/>
          <a:ext cx="2363014" cy="2363014"/>
        </a:xfrm>
        <a:prstGeom prst="ellipse">
          <a:avLst/>
        </a:prstGeom>
        <a:solidFill>
          <a:srgbClr val="FE8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kern="1200" dirty="0"/>
            <a:t>Vehicle</a:t>
          </a:r>
        </a:p>
      </dsp:txBody>
      <dsp:txXfrm>
        <a:off x="2469456" y="725873"/>
        <a:ext cx="1362458" cy="18057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B22B2E-BECA-4C57-858C-864F4FAF72EF}">
      <dsp:nvSpPr>
        <dsp:cNvPr id="0" name=""/>
        <dsp:cNvSpPr/>
      </dsp:nvSpPr>
      <dsp:spPr>
        <a:xfrm>
          <a:off x="2528716" y="1324002"/>
          <a:ext cx="2328404" cy="2328404"/>
        </a:xfrm>
        <a:prstGeom prst="ellipse">
          <a:avLst/>
        </a:prstGeom>
        <a:solidFill>
          <a:srgbClr val="454545">
            <a:alpha val="50000"/>
          </a:srgbClr>
        </a:solidFill>
        <a:ln w="28575" cap="flat" cmpd="sng" algn="ctr">
          <a:solidFill>
            <a:srgbClr val="454545"/>
          </a:solidFill>
          <a:prstDash val="dash"/>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311400">
            <a:lnSpc>
              <a:spcPct val="90000"/>
            </a:lnSpc>
            <a:spcBef>
              <a:spcPct val="0"/>
            </a:spcBef>
            <a:spcAft>
              <a:spcPct val="35000"/>
            </a:spcAft>
            <a:buNone/>
          </a:pPr>
          <a:endParaRPr lang="en-US" sz="5200" kern="1200" dirty="0"/>
        </a:p>
      </dsp:txBody>
      <dsp:txXfrm>
        <a:off x="2797378" y="1637441"/>
        <a:ext cx="1791080" cy="738820"/>
      </dsp:txXfrm>
    </dsp:sp>
    <dsp:sp modelId="{B85C8F27-C004-409D-80B6-2CF41E5640A5}">
      <dsp:nvSpPr>
        <dsp:cNvPr id="0" name=""/>
        <dsp:cNvSpPr/>
      </dsp:nvSpPr>
      <dsp:spPr>
        <a:xfrm>
          <a:off x="1586731" y="100420"/>
          <a:ext cx="2328404" cy="2328404"/>
        </a:xfrm>
        <a:prstGeom prst="ellipse">
          <a:avLst/>
        </a:prstGeom>
        <a:solidFill>
          <a:srgbClr val="FE8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2840487" y="369082"/>
        <a:ext cx="895540" cy="1791080"/>
      </dsp:txXfrm>
    </dsp:sp>
    <dsp:sp modelId="{2BF7FC8C-A995-492A-B4B6-77273CC4B732}">
      <dsp:nvSpPr>
        <dsp:cNvPr id="0" name=""/>
        <dsp:cNvSpPr/>
      </dsp:nvSpPr>
      <dsp:spPr>
        <a:xfrm>
          <a:off x="1481306" y="2149296"/>
          <a:ext cx="2328404" cy="2328404"/>
        </a:xfrm>
        <a:prstGeom prst="ellipse">
          <a:avLst/>
        </a:prstGeom>
        <a:solidFill>
          <a:srgbClr val="454545">
            <a:alpha val="50000"/>
          </a:srgbClr>
        </a:solidFill>
        <a:ln w="19050" cap="flat" cmpd="sng" algn="ctr">
          <a:solidFill>
            <a:srgbClr val="454545"/>
          </a:solidFill>
          <a:prstDash val="dash"/>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311400">
            <a:lnSpc>
              <a:spcPct val="90000"/>
            </a:lnSpc>
            <a:spcBef>
              <a:spcPct val="0"/>
            </a:spcBef>
            <a:spcAft>
              <a:spcPct val="35000"/>
            </a:spcAft>
            <a:buNone/>
          </a:pPr>
          <a:endParaRPr lang="en-US" sz="5200" kern="1200" dirty="0"/>
        </a:p>
      </dsp:txBody>
      <dsp:txXfrm>
        <a:off x="1749968" y="3425441"/>
        <a:ext cx="1791080" cy="738820"/>
      </dsp:txXfrm>
    </dsp:sp>
    <dsp:sp modelId="{B40C34B8-5A32-4846-9B57-80C233268AC9}">
      <dsp:nvSpPr>
        <dsp:cNvPr id="0" name=""/>
        <dsp:cNvSpPr/>
      </dsp:nvSpPr>
      <dsp:spPr>
        <a:xfrm>
          <a:off x="484755" y="1074648"/>
          <a:ext cx="2328404" cy="2328404"/>
        </a:xfrm>
        <a:prstGeom prst="ellipse">
          <a:avLst/>
        </a:prstGeom>
        <a:solidFill>
          <a:srgbClr val="FE8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663863" y="1343310"/>
        <a:ext cx="895540" cy="17910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6ECD0A-3B43-45DC-81E9-3EA6AE9C0B83}">
      <dsp:nvSpPr>
        <dsp:cNvPr id="0" name=""/>
        <dsp:cNvSpPr/>
      </dsp:nvSpPr>
      <dsp:spPr>
        <a:xfrm>
          <a:off x="765155" y="0"/>
          <a:ext cx="3416299" cy="3416299"/>
        </a:xfrm>
        <a:prstGeom prst="ellipse">
          <a:avLst/>
        </a:prstGeom>
        <a:noFill/>
        <a:ln w="19050" cap="flat" cmpd="sng" algn="ctr">
          <a:solidFill>
            <a:srgbClr val="45454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b="0" kern="1200" dirty="0">
              <a:solidFill>
                <a:srgbClr val="454545"/>
              </a:solidFill>
              <a:latin typeface="Helvetica Neue" panose="02000503000000020004" pitchFamily="2"/>
              <a:ea typeface="Helvetica Neue" panose="02000503000000020004" pitchFamily="2"/>
              <a:cs typeface="Helvetica Neue" panose="02000503000000020004" pitchFamily="2"/>
            </a:rPr>
            <a:t>Maritime</a:t>
          </a:r>
        </a:p>
      </dsp:txBody>
      <dsp:txXfrm>
        <a:off x="1995706" y="170814"/>
        <a:ext cx="955197" cy="512444"/>
      </dsp:txXfrm>
    </dsp:sp>
    <dsp:sp modelId="{0803D2A4-B6F4-42F8-B3F7-4EE85D21CD63}">
      <dsp:nvSpPr>
        <dsp:cNvPr id="0" name=""/>
        <dsp:cNvSpPr/>
      </dsp:nvSpPr>
      <dsp:spPr>
        <a:xfrm>
          <a:off x="1106785" y="683259"/>
          <a:ext cx="2733039" cy="2733039"/>
        </a:xfrm>
        <a:prstGeom prst="ellipse">
          <a:avLst/>
        </a:prstGeom>
        <a:solidFill>
          <a:schemeClr val="bg1"/>
        </a:solidFill>
        <a:ln w="19050" cap="flat" cmpd="sng" algn="ctr">
          <a:solidFill>
            <a:srgbClr val="45454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b="0" kern="1200" dirty="0">
              <a:solidFill>
                <a:srgbClr val="454545"/>
              </a:solidFill>
              <a:latin typeface="Helvetica Neue" panose="02000503000000020004" pitchFamily="2"/>
              <a:ea typeface="Helvetica Neue" panose="02000503000000020004" pitchFamily="2"/>
              <a:cs typeface="Helvetica Neue" panose="02000503000000020004" pitchFamily="2"/>
            </a:rPr>
            <a:t>Married</a:t>
          </a:r>
        </a:p>
      </dsp:txBody>
      <dsp:txXfrm>
        <a:off x="1995706" y="847242"/>
        <a:ext cx="955197" cy="491947"/>
      </dsp:txXfrm>
    </dsp:sp>
    <dsp:sp modelId="{4F67EDFB-787F-40A6-97AF-139F9109CE1B}">
      <dsp:nvSpPr>
        <dsp:cNvPr id="0" name=""/>
        <dsp:cNvSpPr/>
      </dsp:nvSpPr>
      <dsp:spPr>
        <a:xfrm>
          <a:off x="1448415" y="1366519"/>
          <a:ext cx="2049779" cy="2049779"/>
        </a:xfrm>
        <a:prstGeom prst="ellipse">
          <a:avLst/>
        </a:prstGeom>
        <a:noFill/>
        <a:ln w="19050" cap="flat" cmpd="sng" algn="ctr">
          <a:solidFill>
            <a:srgbClr val="45454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b="0" kern="1200" dirty="0">
              <a:solidFill>
                <a:srgbClr val="454545"/>
              </a:solidFill>
              <a:latin typeface="Helvetica Neue" panose="02000503000000020004" pitchFamily="2"/>
              <a:ea typeface="Helvetica Neue" panose="02000503000000020004" pitchFamily="2"/>
              <a:cs typeface="Helvetica Neue" panose="02000503000000020004" pitchFamily="2"/>
            </a:rPr>
            <a:t>Marital</a:t>
          </a:r>
        </a:p>
      </dsp:txBody>
      <dsp:txXfrm>
        <a:off x="1995706" y="1520253"/>
        <a:ext cx="955197" cy="461200"/>
      </dsp:txXfrm>
    </dsp:sp>
    <dsp:sp modelId="{2EAC7A0D-F51D-4D88-8362-EB08935CE2A1}">
      <dsp:nvSpPr>
        <dsp:cNvPr id="0" name=""/>
        <dsp:cNvSpPr/>
      </dsp:nvSpPr>
      <dsp:spPr>
        <a:xfrm>
          <a:off x="1790045" y="2049779"/>
          <a:ext cx="1366519" cy="1366519"/>
        </a:xfrm>
        <a:prstGeom prst="ellipse">
          <a:avLst/>
        </a:prstGeom>
        <a:solidFill>
          <a:srgbClr val="FE8000"/>
        </a:solidFill>
        <a:ln w="12700" cap="flat" cmpd="sng" algn="ctr">
          <a:solidFill>
            <a:srgbClr val="45454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b="0" kern="1200" dirty="0">
              <a:latin typeface="Helvetica Neue" panose="02000503000000020004" pitchFamily="2"/>
              <a:ea typeface="Helvetica Neue" panose="02000503000000020004" pitchFamily="2"/>
              <a:cs typeface="Helvetica Neue" panose="02000503000000020004" pitchFamily="2"/>
            </a:rPr>
            <a:t>Mar*</a:t>
          </a:r>
        </a:p>
      </dsp:txBody>
      <dsp:txXfrm>
        <a:off x="1990167" y="2391409"/>
        <a:ext cx="966275" cy="68325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916B0D-44BA-42B8-AC66-9E9A58E2766E}">
      <dsp:nvSpPr>
        <dsp:cNvPr id="0" name=""/>
        <dsp:cNvSpPr/>
      </dsp:nvSpPr>
      <dsp:spPr>
        <a:xfrm>
          <a:off x="2287108" y="1425426"/>
          <a:ext cx="1251614" cy="434444"/>
        </a:xfrm>
        <a:custGeom>
          <a:avLst/>
          <a:gdLst/>
          <a:ahLst/>
          <a:cxnLst/>
          <a:rect l="0" t="0" r="0" b="0"/>
          <a:pathLst>
            <a:path>
              <a:moveTo>
                <a:pt x="0" y="0"/>
              </a:moveTo>
              <a:lnTo>
                <a:pt x="0" y="217222"/>
              </a:lnTo>
              <a:lnTo>
                <a:pt x="1251614" y="217222"/>
              </a:lnTo>
              <a:lnTo>
                <a:pt x="1251614" y="434444"/>
              </a:lnTo>
            </a:path>
          </a:pathLst>
        </a:custGeom>
        <a:noFill/>
        <a:ln w="12700" cap="flat" cmpd="sng" algn="ctr">
          <a:solidFill>
            <a:srgbClr val="454545"/>
          </a:solidFill>
          <a:prstDash val="solid"/>
          <a:miter lim="800000"/>
        </a:ln>
        <a:effectLst/>
      </dsp:spPr>
      <dsp:style>
        <a:lnRef idx="2">
          <a:scrgbClr r="0" g="0" b="0"/>
        </a:lnRef>
        <a:fillRef idx="0">
          <a:scrgbClr r="0" g="0" b="0"/>
        </a:fillRef>
        <a:effectRef idx="0">
          <a:scrgbClr r="0" g="0" b="0"/>
        </a:effectRef>
        <a:fontRef idx="minor"/>
      </dsp:style>
    </dsp:sp>
    <dsp:sp modelId="{CF26E1B2-2C4D-4FAC-ACDD-BCE17F565DEC}">
      <dsp:nvSpPr>
        <dsp:cNvPr id="0" name=""/>
        <dsp:cNvSpPr/>
      </dsp:nvSpPr>
      <dsp:spPr>
        <a:xfrm>
          <a:off x="1035494" y="1425426"/>
          <a:ext cx="1251614" cy="434444"/>
        </a:xfrm>
        <a:custGeom>
          <a:avLst/>
          <a:gdLst/>
          <a:ahLst/>
          <a:cxnLst/>
          <a:rect l="0" t="0" r="0" b="0"/>
          <a:pathLst>
            <a:path>
              <a:moveTo>
                <a:pt x="1251614" y="0"/>
              </a:moveTo>
              <a:lnTo>
                <a:pt x="1251614" y="217222"/>
              </a:lnTo>
              <a:lnTo>
                <a:pt x="0" y="217222"/>
              </a:lnTo>
              <a:lnTo>
                <a:pt x="0" y="434444"/>
              </a:lnTo>
            </a:path>
          </a:pathLst>
        </a:custGeom>
        <a:noFill/>
        <a:ln w="12700" cap="flat" cmpd="sng" algn="ctr">
          <a:solidFill>
            <a:srgbClr val="454545"/>
          </a:solidFill>
          <a:prstDash val="solid"/>
          <a:miter lim="800000"/>
        </a:ln>
        <a:effectLst/>
      </dsp:spPr>
      <dsp:style>
        <a:lnRef idx="2">
          <a:scrgbClr r="0" g="0" b="0"/>
        </a:lnRef>
        <a:fillRef idx="0">
          <a:scrgbClr r="0" g="0" b="0"/>
        </a:fillRef>
        <a:effectRef idx="0">
          <a:scrgbClr r="0" g="0" b="0"/>
        </a:effectRef>
        <a:fontRef idx="minor"/>
      </dsp:style>
    </dsp:sp>
    <dsp:sp modelId="{01CD8B1D-DFF1-4A4B-8249-176B8D8815D4}">
      <dsp:nvSpPr>
        <dsp:cNvPr id="0" name=""/>
        <dsp:cNvSpPr/>
      </dsp:nvSpPr>
      <dsp:spPr>
        <a:xfrm>
          <a:off x="1252717" y="391034"/>
          <a:ext cx="2068783" cy="1034391"/>
        </a:xfrm>
        <a:prstGeom prst="round2DiagRect">
          <a:avLst/>
        </a:prstGeom>
        <a:solidFill>
          <a:srgbClr val="45454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115" tIns="31115" rIns="31115" bIns="31115" numCol="1" spcCol="1270" anchor="ctr" anchorCtr="0">
          <a:noAutofit/>
        </a:bodyPr>
        <a:lstStyle/>
        <a:p>
          <a:pPr marL="0" lvl="0" indent="0" algn="ctr" defTabSz="2178050">
            <a:lnSpc>
              <a:spcPct val="90000"/>
            </a:lnSpc>
            <a:spcBef>
              <a:spcPct val="0"/>
            </a:spcBef>
            <a:spcAft>
              <a:spcPct val="35000"/>
            </a:spcAft>
            <a:buNone/>
          </a:pPr>
          <a:r>
            <a:rPr lang="en-US" sz="4900" kern="1200" dirty="0"/>
            <a:t>myr</a:t>
          </a:r>
          <a:r>
            <a:rPr lang="en-US" sz="4900" kern="1200" dirty="0">
              <a:solidFill>
                <a:srgbClr val="FE8000"/>
              </a:solidFill>
            </a:rPr>
            <a:t>??</a:t>
          </a:r>
          <a:r>
            <a:rPr lang="en-US" sz="4900" kern="1200" dirty="0"/>
            <a:t>d</a:t>
          </a:r>
        </a:p>
      </dsp:txBody>
      <dsp:txXfrm>
        <a:off x="1303212" y="441529"/>
        <a:ext cx="1967793" cy="933401"/>
      </dsp:txXfrm>
    </dsp:sp>
    <dsp:sp modelId="{98B62740-A842-4456-B7CD-478DCF604AA6}">
      <dsp:nvSpPr>
        <dsp:cNvPr id="0" name=""/>
        <dsp:cNvSpPr/>
      </dsp:nvSpPr>
      <dsp:spPr>
        <a:xfrm>
          <a:off x="1102" y="1859871"/>
          <a:ext cx="2068783" cy="1034391"/>
        </a:xfrm>
        <a:prstGeom prst="round2DiagRect">
          <a:avLst/>
        </a:prstGeom>
        <a:solidFill>
          <a:srgbClr val="45454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115" tIns="31115" rIns="31115" bIns="31115" numCol="1" spcCol="1270" anchor="ctr" anchorCtr="0">
          <a:noAutofit/>
        </a:bodyPr>
        <a:lstStyle/>
        <a:p>
          <a:pPr marL="0" lvl="0" indent="0" algn="ctr" defTabSz="2178050">
            <a:lnSpc>
              <a:spcPct val="90000"/>
            </a:lnSpc>
            <a:spcBef>
              <a:spcPct val="0"/>
            </a:spcBef>
            <a:spcAft>
              <a:spcPct val="35000"/>
            </a:spcAft>
            <a:buNone/>
          </a:pPr>
          <a:r>
            <a:rPr lang="en-US" sz="4900" kern="1200" dirty="0"/>
            <a:t>my</a:t>
          </a:r>
          <a:r>
            <a:rPr lang="en-US" sz="4900" kern="1200" dirty="0">
              <a:solidFill>
                <a:schemeClr val="bg1"/>
              </a:solidFill>
            </a:rPr>
            <a:t>r</a:t>
          </a:r>
          <a:r>
            <a:rPr lang="en-US" sz="4900" kern="1200" dirty="0">
              <a:solidFill>
                <a:srgbClr val="FE8000"/>
              </a:solidFill>
            </a:rPr>
            <a:t>ia</a:t>
          </a:r>
          <a:r>
            <a:rPr lang="en-US" sz="4900" kern="1200" dirty="0"/>
            <a:t>d</a:t>
          </a:r>
        </a:p>
      </dsp:txBody>
      <dsp:txXfrm>
        <a:off x="51597" y="1910366"/>
        <a:ext cx="1967793" cy="933401"/>
      </dsp:txXfrm>
    </dsp:sp>
    <dsp:sp modelId="{8B31B04C-6DE8-4C9E-B449-8F88C8116903}">
      <dsp:nvSpPr>
        <dsp:cNvPr id="0" name=""/>
        <dsp:cNvSpPr/>
      </dsp:nvSpPr>
      <dsp:spPr>
        <a:xfrm>
          <a:off x="2504331" y="1859871"/>
          <a:ext cx="2068783" cy="1034391"/>
        </a:xfrm>
        <a:prstGeom prst="round2DiagRect">
          <a:avLst/>
        </a:prstGeom>
        <a:solidFill>
          <a:srgbClr val="45454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115" tIns="31115" rIns="31115" bIns="31115" numCol="1" spcCol="1270" anchor="ctr" anchorCtr="0">
          <a:noAutofit/>
        </a:bodyPr>
        <a:lstStyle/>
        <a:p>
          <a:pPr marL="0" lvl="0" indent="0" algn="ctr" defTabSz="2178050">
            <a:lnSpc>
              <a:spcPct val="90000"/>
            </a:lnSpc>
            <a:spcBef>
              <a:spcPct val="0"/>
            </a:spcBef>
            <a:spcAft>
              <a:spcPct val="35000"/>
            </a:spcAft>
            <a:buNone/>
          </a:pPr>
          <a:r>
            <a:rPr lang="en-US" sz="4900" kern="1200" dirty="0"/>
            <a:t>myr</a:t>
          </a:r>
          <a:r>
            <a:rPr lang="en-US" sz="4900" kern="1200" dirty="0">
              <a:solidFill>
                <a:srgbClr val="FE8000"/>
              </a:solidFill>
            </a:rPr>
            <a:t>ai</a:t>
          </a:r>
          <a:r>
            <a:rPr lang="en-US" sz="4900" kern="1200" dirty="0"/>
            <a:t>d</a:t>
          </a:r>
        </a:p>
      </dsp:txBody>
      <dsp:txXfrm>
        <a:off x="2554826" y="1910366"/>
        <a:ext cx="1967793" cy="93340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93C006-F386-4D13-A7A3-B838F47E5DF3}">
      <dsp:nvSpPr>
        <dsp:cNvPr id="0" name=""/>
        <dsp:cNvSpPr/>
      </dsp:nvSpPr>
      <dsp:spPr>
        <a:xfrm rot="5400000">
          <a:off x="-169203" y="169627"/>
          <a:ext cx="1128026" cy="789618"/>
        </a:xfrm>
        <a:prstGeom prst="chevron">
          <a:avLst/>
        </a:prstGeom>
        <a:solidFill>
          <a:srgbClr val="45454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Helvetica Neue" panose="02000503000000020004" pitchFamily="2"/>
              <a:ea typeface="Helvetica Neue" panose="02000503000000020004" pitchFamily="2"/>
              <a:cs typeface="Helvetica Neue" panose="02000503000000020004" pitchFamily="2"/>
            </a:rPr>
            <a:t>W/5</a:t>
          </a:r>
        </a:p>
      </dsp:txBody>
      <dsp:txXfrm rot="-5400000">
        <a:off x="1" y="395232"/>
        <a:ext cx="789618" cy="338408"/>
      </dsp:txXfrm>
    </dsp:sp>
    <dsp:sp modelId="{F9A519FE-B879-41FA-AEE0-AC5E7F790612}">
      <dsp:nvSpPr>
        <dsp:cNvPr id="0" name=""/>
        <dsp:cNvSpPr/>
      </dsp:nvSpPr>
      <dsp:spPr>
        <a:xfrm rot="5400000">
          <a:off x="3076200" y="-2286158"/>
          <a:ext cx="733217" cy="5306381"/>
        </a:xfrm>
        <a:prstGeom prst="round2SameRect">
          <a:avLst/>
        </a:prstGeom>
        <a:solidFill>
          <a:schemeClr val="lt1">
            <a:alpha val="90000"/>
            <a:hueOff val="0"/>
            <a:satOff val="0"/>
            <a:lumOff val="0"/>
            <a:alphaOff val="0"/>
          </a:schemeClr>
        </a:solidFill>
        <a:ln w="12700" cap="flat" cmpd="sng" algn="ctr">
          <a:solidFill>
            <a:srgbClr val="45454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Helvetica Neue" panose="02000503000000020004" pitchFamily="2"/>
              <a:ea typeface="Helvetica Neue" panose="02000503000000020004" pitchFamily="2"/>
              <a:cs typeface="Helvetica Neue" panose="02000503000000020004" pitchFamily="2"/>
            </a:rPr>
            <a:t>The “Within” operator runs first</a:t>
          </a:r>
        </a:p>
      </dsp:txBody>
      <dsp:txXfrm rot="-5400000">
        <a:off x="789619" y="36216"/>
        <a:ext cx="5270588" cy="661631"/>
      </dsp:txXfrm>
    </dsp:sp>
    <dsp:sp modelId="{D340ECE5-3732-4872-9D8B-F3A37058F806}">
      <dsp:nvSpPr>
        <dsp:cNvPr id="0" name=""/>
        <dsp:cNvSpPr/>
      </dsp:nvSpPr>
      <dsp:spPr>
        <a:xfrm rot="5400000">
          <a:off x="-169203" y="1149086"/>
          <a:ext cx="1128026" cy="789618"/>
        </a:xfrm>
        <a:prstGeom prst="chevron">
          <a:avLst/>
        </a:prstGeom>
        <a:solidFill>
          <a:srgbClr val="45454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Helvetica Neue" panose="02000503000000020004" pitchFamily="2"/>
              <a:ea typeface="Helvetica Neue" panose="02000503000000020004" pitchFamily="2"/>
              <a:cs typeface="Helvetica Neue" panose="02000503000000020004" pitchFamily="2"/>
            </a:rPr>
            <a:t>AND</a:t>
          </a:r>
        </a:p>
      </dsp:txBody>
      <dsp:txXfrm rot="-5400000">
        <a:off x="1" y="1374691"/>
        <a:ext cx="789618" cy="338408"/>
      </dsp:txXfrm>
    </dsp:sp>
    <dsp:sp modelId="{7C31876F-F0CB-4791-AE7B-EB9CEDCCC818}">
      <dsp:nvSpPr>
        <dsp:cNvPr id="0" name=""/>
        <dsp:cNvSpPr/>
      </dsp:nvSpPr>
      <dsp:spPr>
        <a:xfrm rot="5400000">
          <a:off x="3076200" y="-1306699"/>
          <a:ext cx="733217" cy="5306381"/>
        </a:xfrm>
        <a:prstGeom prst="round2SameRect">
          <a:avLst/>
        </a:prstGeom>
        <a:solidFill>
          <a:schemeClr val="lt1">
            <a:alpha val="90000"/>
            <a:hueOff val="0"/>
            <a:satOff val="0"/>
            <a:lumOff val="0"/>
            <a:alphaOff val="0"/>
          </a:schemeClr>
        </a:solidFill>
        <a:ln w="12700" cap="flat" cmpd="sng" algn="ctr">
          <a:solidFill>
            <a:srgbClr val="45454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Helvetica Neue" panose="02000503000000020004" pitchFamily="2"/>
              <a:ea typeface="Helvetica Neue" panose="02000503000000020004" pitchFamily="2"/>
              <a:cs typeface="Helvetica Neue" panose="02000503000000020004" pitchFamily="2"/>
            </a:rPr>
            <a:t>The “And” operator is run second</a:t>
          </a:r>
        </a:p>
      </dsp:txBody>
      <dsp:txXfrm rot="-5400000">
        <a:off x="789619" y="1015675"/>
        <a:ext cx="5270588" cy="661631"/>
      </dsp:txXfrm>
    </dsp:sp>
    <dsp:sp modelId="{26B77E52-731D-401B-A09D-E7EA54B5AD8B}">
      <dsp:nvSpPr>
        <dsp:cNvPr id="0" name=""/>
        <dsp:cNvSpPr/>
      </dsp:nvSpPr>
      <dsp:spPr>
        <a:xfrm rot="5400000">
          <a:off x="-169203" y="2128545"/>
          <a:ext cx="1128026" cy="789618"/>
        </a:xfrm>
        <a:prstGeom prst="chevron">
          <a:avLst/>
        </a:prstGeom>
        <a:solidFill>
          <a:srgbClr val="45454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Helvetica Neue" panose="02000503000000020004" pitchFamily="2"/>
              <a:ea typeface="Helvetica Neue" panose="02000503000000020004" pitchFamily="2"/>
              <a:cs typeface="Helvetica Neue" panose="02000503000000020004" pitchFamily="2"/>
            </a:rPr>
            <a:t>NOT</a:t>
          </a:r>
        </a:p>
      </dsp:txBody>
      <dsp:txXfrm rot="-5400000">
        <a:off x="1" y="2354150"/>
        <a:ext cx="789618" cy="338408"/>
      </dsp:txXfrm>
    </dsp:sp>
    <dsp:sp modelId="{805F2C15-9A50-4565-B3F0-3A4938011805}">
      <dsp:nvSpPr>
        <dsp:cNvPr id="0" name=""/>
        <dsp:cNvSpPr/>
      </dsp:nvSpPr>
      <dsp:spPr>
        <a:xfrm rot="5400000">
          <a:off x="3076200" y="-327240"/>
          <a:ext cx="733217" cy="5306381"/>
        </a:xfrm>
        <a:prstGeom prst="round2SameRect">
          <a:avLst/>
        </a:prstGeom>
        <a:solidFill>
          <a:schemeClr val="lt1">
            <a:alpha val="90000"/>
            <a:hueOff val="0"/>
            <a:satOff val="0"/>
            <a:lumOff val="0"/>
            <a:alphaOff val="0"/>
          </a:schemeClr>
        </a:solidFill>
        <a:ln w="12700" cap="flat" cmpd="sng" algn="ctr">
          <a:solidFill>
            <a:srgbClr val="45454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Helvetica Neue" panose="02000503000000020004" pitchFamily="2"/>
              <a:ea typeface="Helvetica Neue" panose="02000503000000020004" pitchFamily="2"/>
              <a:cs typeface="Helvetica Neue" panose="02000503000000020004" pitchFamily="2"/>
            </a:rPr>
            <a:t>The “Exclude” operator runs third</a:t>
          </a:r>
        </a:p>
      </dsp:txBody>
      <dsp:txXfrm rot="-5400000">
        <a:off x="789619" y="1995134"/>
        <a:ext cx="5270588" cy="661631"/>
      </dsp:txXfrm>
    </dsp:sp>
    <dsp:sp modelId="{1C979839-CB09-4AB0-9031-D53115996A89}">
      <dsp:nvSpPr>
        <dsp:cNvPr id="0" name=""/>
        <dsp:cNvSpPr/>
      </dsp:nvSpPr>
      <dsp:spPr>
        <a:xfrm rot="5400000">
          <a:off x="-169203" y="3108004"/>
          <a:ext cx="1128026" cy="789618"/>
        </a:xfrm>
        <a:prstGeom prst="chevron">
          <a:avLst/>
        </a:prstGeom>
        <a:solidFill>
          <a:srgbClr val="45454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Helvetica Neue" panose="02000503000000020004" pitchFamily="2"/>
              <a:ea typeface="Helvetica Neue" panose="02000503000000020004" pitchFamily="2"/>
              <a:cs typeface="Helvetica Neue" panose="02000503000000020004" pitchFamily="2"/>
            </a:rPr>
            <a:t>OR</a:t>
          </a:r>
        </a:p>
      </dsp:txBody>
      <dsp:txXfrm rot="-5400000">
        <a:off x="1" y="3333609"/>
        <a:ext cx="789618" cy="338408"/>
      </dsp:txXfrm>
    </dsp:sp>
    <dsp:sp modelId="{F79DA4C6-177A-4940-81F4-7D70F28DDE6E}">
      <dsp:nvSpPr>
        <dsp:cNvPr id="0" name=""/>
        <dsp:cNvSpPr/>
      </dsp:nvSpPr>
      <dsp:spPr>
        <a:xfrm rot="5400000">
          <a:off x="3076200" y="652218"/>
          <a:ext cx="733217" cy="5306381"/>
        </a:xfrm>
        <a:prstGeom prst="round2SameRect">
          <a:avLst/>
        </a:prstGeom>
        <a:solidFill>
          <a:schemeClr val="lt1">
            <a:alpha val="90000"/>
            <a:hueOff val="0"/>
            <a:satOff val="0"/>
            <a:lumOff val="0"/>
            <a:alphaOff val="0"/>
          </a:schemeClr>
        </a:solidFill>
        <a:ln w="12700" cap="flat" cmpd="sng" algn="ctr">
          <a:solidFill>
            <a:srgbClr val="45454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Helvetica Neue" panose="02000503000000020004" pitchFamily="2"/>
              <a:ea typeface="Helvetica Neue" panose="02000503000000020004" pitchFamily="2"/>
              <a:cs typeface="Helvetica Neue" panose="02000503000000020004" pitchFamily="2"/>
            </a:rPr>
            <a:t>The “Or” operator runs last </a:t>
          </a:r>
        </a:p>
      </dsp:txBody>
      <dsp:txXfrm rot="-5400000">
        <a:off x="789619" y="2974593"/>
        <a:ext cx="5270588" cy="661631"/>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57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9" y="0"/>
            <a:ext cx="3038475" cy="466578"/>
          </a:xfrm>
          <a:prstGeom prst="rect">
            <a:avLst/>
          </a:prstGeom>
        </p:spPr>
        <p:txBody>
          <a:bodyPr vert="horz" lIns="91440" tIns="45720" rIns="91440" bIns="45720" rtlCol="0"/>
          <a:lstStyle>
            <a:lvl1pPr algn="r">
              <a:defRPr sz="1200"/>
            </a:lvl1pPr>
          </a:lstStyle>
          <a:p>
            <a:fld id="{C2C47F34-07CC-4F9F-AF34-258D29669637}" type="datetimeFigureOut">
              <a:rPr lang="en-US" smtClean="0"/>
              <a:t>10/5/2020</a:t>
            </a:fld>
            <a:endParaRPr lang="en-US" dirty="0"/>
          </a:p>
        </p:txBody>
      </p:sp>
      <p:sp>
        <p:nvSpPr>
          <p:cNvPr id="4" name="Footer Placeholder 3"/>
          <p:cNvSpPr>
            <a:spLocks noGrp="1"/>
          </p:cNvSpPr>
          <p:nvPr>
            <p:ph type="ftr" sz="quarter" idx="2"/>
          </p:nvPr>
        </p:nvSpPr>
        <p:spPr>
          <a:xfrm>
            <a:off x="1" y="8829822"/>
            <a:ext cx="3038475" cy="46657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822"/>
            <a:ext cx="3038475" cy="466578"/>
          </a:xfrm>
          <a:prstGeom prst="rect">
            <a:avLst/>
          </a:prstGeom>
        </p:spPr>
        <p:txBody>
          <a:bodyPr vert="horz" lIns="91440" tIns="45720" rIns="91440" bIns="45720" rtlCol="0" anchor="b"/>
          <a:lstStyle>
            <a:lvl1pPr algn="r">
              <a:defRPr sz="1200"/>
            </a:lvl1pPr>
          </a:lstStyle>
          <a:p>
            <a:fld id="{A26FD8B5-B613-4D58-8DBA-7C8EFF629B6B}" type="slidenum">
              <a:rPr lang="en-US" smtClean="0"/>
              <a:t>‹#›</a:t>
            </a:fld>
            <a:endParaRPr lang="en-US" dirty="0"/>
          </a:p>
        </p:txBody>
      </p:sp>
    </p:spTree>
    <p:extLst>
      <p:ext uri="{BB962C8B-B14F-4D97-AF65-F5344CB8AC3E}">
        <p14:creationId xmlns:p14="http://schemas.microsoft.com/office/powerpoint/2010/main" val="31173043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2830" tIns="46415" rIns="92830" bIns="46415" rtlCol="0"/>
          <a:lstStyle>
            <a:lvl1pPr algn="r">
              <a:defRPr sz="1200"/>
            </a:lvl1pPr>
          </a:lstStyle>
          <a:p>
            <a:fld id="{54A8E68A-DED6-41EF-975B-E288EDA290C5}" type="datetimeFigureOut">
              <a:rPr lang="en-US" smtClean="0"/>
              <a:t>10/5/2020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6"/>
            <a:ext cx="3037840" cy="464820"/>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2830" tIns="46415" rIns="92830" bIns="46415" rtlCol="0" anchor="b"/>
          <a:lstStyle>
            <a:lvl1pPr algn="r">
              <a:defRPr sz="1200"/>
            </a:lvl1pPr>
          </a:lstStyle>
          <a:p>
            <a:fld id="{9774B5A7-DC9A-495B-9C99-054B81557CA1}" type="slidenum">
              <a:rPr lang="en-US" smtClean="0"/>
              <a:t>‹#›</a:t>
            </a:fld>
            <a:endParaRPr lang="en-US" dirty="0"/>
          </a:p>
        </p:txBody>
      </p:sp>
    </p:spTree>
    <p:extLst>
      <p:ext uri="{BB962C8B-B14F-4D97-AF65-F5344CB8AC3E}">
        <p14:creationId xmlns:p14="http://schemas.microsoft.com/office/powerpoint/2010/main" val="1008148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fastcase.com/webinar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348082" indent="-348082" defTabSz="835395" fontAlgn="base">
              <a:spcBef>
                <a:spcPct val="0"/>
              </a:spcBef>
              <a:defRPr/>
            </a:pPr>
            <a:r>
              <a:rPr lang="en-US" sz="1300" dirty="0"/>
              <a:t>Good afternoon or good morning everyone. Before we begin there are a few housekeeping matters. First, you </a:t>
            </a:r>
            <a:r>
              <a:rPr lang="en-US" dirty="0"/>
              <a:t>might notice a screen that says you’re muted. That just means that no one can hear you. If you’re hearing me right now you’ve probably figured out it doesn’t mean that you can’t hear me. </a:t>
            </a:r>
          </a:p>
          <a:p>
            <a:pPr marL="348082" indent="-348082" defTabSz="835395" fontAlgn="base">
              <a:spcBef>
                <a:spcPct val="0"/>
              </a:spcBef>
              <a:defRPr/>
            </a:pPr>
            <a:endParaRPr lang="en-US" dirty="0"/>
          </a:p>
          <a:p>
            <a:pPr marL="348082" indent="-348082" defTabSz="835395" fontAlgn="base">
              <a:spcBef>
                <a:spcPct val="0"/>
              </a:spcBef>
              <a:defRPr/>
            </a:pPr>
            <a:r>
              <a:rPr lang="en-US" dirty="0"/>
              <a:t>During the webinar you might find yourself with questions. I can’t answer all your questions as you ask them, but once in a while I’ll see something that seems like everyone should hear the answer. To ask your question, please take a look at your gotowebinar box which should be on the side of your screen. You should notice a text box toward the bottom that allows you to ask questions. </a:t>
            </a:r>
          </a:p>
          <a:p>
            <a:pPr marL="348082" indent="-348082" defTabSz="835395" fontAlgn="base">
              <a:spcBef>
                <a:spcPct val="0"/>
              </a:spcBef>
              <a:defRPr/>
            </a:pPr>
            <a:endParaRPr lang="en-US" dirty="0"/>
          </a:p>
          <a:p>
            <a:pPr marL="348082" indent="-348082" defTabSz="835395" fontAlgn="base">
              <a:spcBef>
                <a:spcPct val="0"/>
              </a:spcBef>
              <a:defRPr/>
            </a:pPr>
            <a:r>
              <a:rPr lang="en-US" dirty="0"/>
              <a:t>INTRODUCE SELF</a:t>
            </a:r>
          </a:p>
          <a:p>
            <a:pPr marL="348082" indent="-348082" defTabSz="835395" fontAlgn="base">
              <a:spcBef>
                <a:spcPct val="0"/>
              </a:spcBef>
              <a:defRPr/>
            </a:pPr>
            <a:endParaRPr lang="en-US" dirty="0"/>
          </a:p>
          <a:p>
            <a:pPr marL="348082" indent="-348082" defTabSz="835395" fontAlgn="base">
              <a:spcBef>
                <a:spcPct val="0"/>
              </a:spcBef>
              <a:defRPr/>
            </a:pPr>
            <a:r>
              <a:rPr lang="en-US" dirty="0"/>
              <a:t>So now if you don’t mind, let’s take this opportunity to kill two birds with one stone. To help me be confident that I’m actually talking to a few hundred people and not just thin air, could you all please use the question box to type in where you’re logging in from? That way I can be sure that people understand how to ask questions as well.</a:t>
            </a:r>
          </a:p>
          <a:p>
            <a:pPr marL="348082" indent="-348082" defTabSz="835395" fontAlgn="base">
              <a:spcBef>
                <a:spcPct val="0"/>
              </a:spcBef>
              <a:defRPr/>
            </a:pPr>
            <a:endParaRPr lang="en-US" dirty="0"/>
          </a:p>
          <a:p>
            <a:pPr marL="348082" indent="-348082" defTabSz="835395" fontAlgn="base">
              <a:spcBef>
                <a:spcPct val="0"/>
              </a:spcBef>
              <a:defRPr/>
            </a:pPr>
            <a:r>
              <a:rPr lang="en-US" i="1" dirty="0"/>
              <a:t>&lt;banter about where people are from, etc.&gt;</a:t>
            </a:r>
          </a:p>
          <a:p>
            <a:pPr marL="221563" indent="-221563" defTabSz="835395">
              <a:spcBef>
                <a:spcPct val="0"/>
              </a:spcBef>
            </a:pPr>
            <a:endParaRPr lang="en-US" sz="1300" dirty="0"/>
          </a:p>
          <a:p>
            <a:pPr marL="221563" indent="-221563" defTabSz="835395" fontAlgn="base">
              <a:spcBef>
                <a:spcPct val="0"/>
              </a:spcBef>
              <a:defRPr/>
            </a:pPr>
            <a:r>
              <a:rPr lang="en-US" sz="1400" dirty="0"/>
              <a:t>Great. Now if you don’t mind I’d love to tell you about Fastcase very quickly. While we have a great service and a LOT of users – over 800,000 at our last count -- we’re actually a small but growing business. I’m in our DC headquarters right now and from where I’m sitting I can literally count every single one of our employees who aren’t out attending events. As we get bigger, we’ve been offering more and better services, more legal reporters, and better research tools. I’m telling you this because we love what we do here – offering the kind of legal research you’re used to getting from the big guys either free through a bar association or at affordable prices. If you like the service and the CLE seminars and want to help us grow so we can offer an even better service, the single most helpful thing you can do for us is to go to our Facebook page at facebook.com/fastcase and like our page. This is essentially an endorsement that tells your friends that you use and like our service and they may decide to try out a free trial to see if it works for them. </a:t>
            </a:r>
          </a:p>
          <a:p>
            <a:pPr marL="221563" indent="-221563" defTabSz="835395" fontAlgn="base">
              <a:spcBef>
                <a:spcPct val="0"/>
              </a:spcBef>
              <a:defRPr/>
            </a:pPr>
            <a:endParaRPr lang="en-US" sz="1400" dirty="0"/>
          </a:p>
          <a:p>
            <a:pPr marL="221563" indent="-221563" defTabSz="835395" fontAlgn="base">
              <a:spcBef>
                <a:spcPct val="0"/>
              </a:spcBef>
              <a:defRPr/>
            </a:pPr>
            <a:r>
              <a:rPr lang="en-US" sz="1400" dirty="0"/>
              <a:t>This is our 15th year in business, so in order to celebrate we’ll be having various contests and the like you can find out about on the Facebook page, so if you want to go to facebook.com/fastcase right now and like us, I won’t judge you for not listening to the rest of the introduction. </a:t>
            </a:r>
          </a:p>
          <a:p>
            <a:pPr marL="221563" indent="-221563" defTabSz="835395">
              <a:spcBef>
                <a:spcPct val="0"/>
              </a:spcBef>
            </a:pPr>
            <a:endParaRPr lang="en-US" sz="1300" dirty="0"/>
          </a:p>
          <a:p>
            <a:pPr defTabSz="835395">
              <a:spcBef>
                <a:spcPct val="0"/>
              </a:spcBef>
            </a:pPr>
            <a:r>
              <a:rPr lang="en-US" sz="1300" dirty="0"/>
              <a:t>If you’re attending today’s webinar for CLE credit, hopefully you already read our CLE eligibility section at </a:t>
            </a:r>
            <a:r>
              <a:rPr lang="en-US" sz="1400" dirty="0">
                <a:hlinkClick r:id="rId3"/>
              </a:rPr>
              <a:t>http://www.fastcase.com/webinars/</a:t>
            </a:r>
            <a:r>
              <a:rPr lang="en-US" sz="1400" dirty="0"/>
              <a:t>. Because it’s early in the year we’re still actively awaiting approval from some states and bar associations. If you haven’t yet, you may want to take a look at that page to see whether we’re already approved for CLE credit in your jurisdiction.</a:t>
            </a:r>
            <a:r>
              <a:rPr lang="en-US" sz="1300" dirty="0"/>
              <a:t> CLE credit typically takes 4-6 weeks to process, so if you ask us about your CLE credit tomorrow, we won’t have anything new to tell you. Please wait 4-6 weeks from today before you call in asking about CLE credit. </a:t>
            </a:r>
          </a:p>
          <a:p>
            <a:pPr defTabSz="835395">
              <a:spcBef>
                <a:spcPct val="0"/>
              </a:spcBef>
            </a:pPr>
            <a:endParaRPr lang="en-US" sz="1300" dirty="0"/>
          </a:p>
          <a:p>
            <a:pPr defTabSz="835395">
              <a:spcBef>
                <a:spcPct val="0"/>
              </a:spcBef>
            </a:pPr>
            <a:r>
              <a:rPr lang="en-US" sz="1300" dirty="0"/>
              <a:t>Handouts for today’s webinar can be viewed or download at www.fastcase.com </a:t>
            </a:r>
            <a:r>
              <a:rPr lang="en-US" sz="1300" dirty="0">
                <a:sym typeface="Wingdings" pitchFamily="2" charset="2"/>
              </a:rPr>
              <a:t> Help &amp; Training  Webinars &amp; CLE  and then you’ll see a link corresponding to today’s webinar.</a:t>
            </a:r>
            <a:endParaRPr lang="en-US" sz="1300" dirty="0"/>
          </a:p>
          <a:p>
            <a:pPr defTabSz="835395">
              <a:spcBef>
                <a:spcPct val="0"/>
              </a:spcBef>
            </a:pPr>
            <a:endParaRPr lang="en-US" sz="1300" dirty="0"/>
          </a:p>
          <a:p>
            <a:pPr defTabSz="835395">
              <a:spcBef>
                <a:spcPct val="0"/>
              </a:spcBef>
            </a:pPr>
            <a:r>
              <a:rPr lang="en-US" sz="1300" dirty="0"/>
              <a:t>Today we’re talking about using Boolean searches to improve your search results and save you time when conducting your legal research.</a:t>
            </a:r>
          </a:p>
          <a:p>
            <a:pPr marL="221563" indent="-221563" defTabSz="835395">
              <a:spcBef>
                <a:spcPct val="0"/>
              </a:spcBef>
            </a:pPr>
            <a:endParaRPr lang="en-US" dirty="0"/>
          </a:p>
          <a:p>
            <a:endParaRPr lang="en-US" dirty="0"/>
          </a:p>
        </p:txBody>
      </p:sp>
      <p:sp>
        <p:nvSpPr>
          <p:cNvPr id="4" name="Slide Number Placeholder 3"/>
          <p:cNvSpPr>
            <a:spLocks noGrp="1"/>
          </p:cNvSpPr>
          <p:nvPr>
            <p:ph type="sldNum" sz="quarter" idx="10"/>
          </p:nvPr>
        </p:nvSpPr>
        <p:spPr/>
        <p:txBody>
          <a:bodyPr/>
          <a:lstStyle/>
          <a:p>
            <a:fld id="{FC380A45-68F9-45EC-ACC1-8C16FAF85555}" type="slidenum">
              <a:rPr lang="en-US" smtClean="0"/>
              <a:t>1</a:t>
            </a:fld>
            <a:endParaRPr lang="en-US" dirty="0"/>
          </a:p>
        </p:txBody>
      </p:sp>
    </p:spTree>
    <p:extLst>
      <p:ext uri="{BB962C8B-B14F-4D97-AF65-F5344CB8AC3E}">
        <p14:creationId xmlns:p14="http://schemas.microsoft.com/office/powerpoint/2010/main" val="1943745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380A45-68F9-45EC-ACC1-8C16FAF85555}" type="slidenum">
              <a:rPr lang="en-US" smtClean="0"/>
              <a:t>10</a:t>
            </a:fld>
            <a:endParaRPr lang="en-US" dirty="0"/>
          </a:p>
        </p:txBody>
      </p:sp>
    </p:spTree>
    <p:extLst>
      <p:ext uri="{BB962C8B-B14F-4D97-AF65-F5344CB8AC3E}">
        <p14:creationId xmlns:p14="http://schemas.microsoft.com/office/powerpoint/2010/main" val="2767612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I’m going to give a quick overview of the tools you have access to in Fastcase.  Boolean searches is the term used for complex, logic-based searches that you may already be familiar with from past legal research experience.  I could spend hours talking about and demonstrating the intricacies of Boolean searching – today, I’m going to just give a quick overview of what kind of Boolean operators are available to you in Fastcase.</a:t>
            </a:r>
          </a:p>
          <a:p>
            <a:endParaRPr lang="en-US" dirty="0"/>
          </a:p>
          <a:p>
            <a:r>
              <a:rPr lang="en-US" dirty="0"/>
              <a:t>Boolean operators are like symbols in math, except for logic instead of numbers.  Your search will be comprised of a number of words – your search terms – linked by Boolean operators.  Which operators you use will determine the patterns that our search engine will look for.  </a:t>
            </a:r>
          </a:p>
        </p:txBody>
      </p:sp>
      <p:sp>
        <p:nvSpPr>
          <p:cNvPr id="4" name="Slide Number Placeholder 3"/>
          <p:cNvSpPr>
            <a:spLocks noGrp="1"/>
          </p:cNvSpPr>
          <p:nvPr>
            <p:ph type="sldNum" sz="quarter" idx="10"/>
          </p:nvPr>
        </p:nvSpPr>
        <p:spPr/>
        <p:txBody>
          <a:bodyPr/>
          <a:lstStyle/>
          <a:p>
            <a:fld id="{48F6B5DA-08C7-4CCE-8FDF-212CC53A6EFE}" type="slidenum">
              <a:rPr lang="en-US" smtClean="0"/>
              <a:t>11</a:t>
            </a:fld>
            <a:endParaRPr lang="en-US" dirty="0"/>
          </a:p>
        </p:txBody>
      </p:sp>
    </p:spTree>
    <p:extLst>
      <p:ext uri="{BB962C8B-B14F-4D97-AF65-F5344CB8AC3E}">
        <p14:creationId xmlns:p14="http://schemas.microsoft.com/office/powerpoint/2010/main" val="459148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defTabSz="928216" eaLnBrk="0" fontAlgn="base" hangingPunct="0">
              <a:spcBef>
                <a:spcPct val="30000"/>
              </a:spcBef>
              <a:spcAft>
                <a:spcPct val="0"/>
              </a:spcAft>
              <a:defRPr/>
            </a:pPr>
            <a:r>
              <a:rPr lang="en-US" dirty="0"/>
              <a:t>The heart of what makes Boolean Keyword searching</a:t>
            </a:r>
            <a:r>
              <a:rPr lang="en-US" baseline="0" dirty="0"/>
              <a:t> different from Natural Language and Index searches is the use of Boolean operators. So what </a:t>
            </a:r>
            <a:r>
              <a:rPr lang="en-US" i="1" baseline="0" dirty="0"/>
              <a:t>is</a:t>
            </a:r>
            <a:r>
              <a:rPr lang="en-US" baseline="0" dirty="0"/>
              <a:t> a Boolean operator?</a:t>
            </a:r>
          </a:p>
          <a:p>
            <a:pPr defTabSz="928216" eaLnBrk="0" fontAlgn="base" hangingPunct="0">
              <a:spcBef>
                <a:spcPct val="30000"/>
              </a:spcBef>
              <a:spcAft>
                <a:spcPct val="0"/>
              </a:spcAft>
              <a:defRPr/>
            </a:pPr>
            <a:endParaRPr lang="en-US" baseline="0" dirty="0"/>
          </a:p>
          <a:p>
            <a:pPr defTabSz="928216" eaLnBrk="0" fontAlgn="base" hangingPunct="0">
              <a:spcBef>
                <a:spcPct val="30000"/>
              </a:spcBef>
              <a:spcAft>
                <a:spcPct val="0"/>
              </a:spcAft>
              <a:defRPr/>
            </a:pPr>
            <a:r>
              <a:rPr lang="en-US" dirty="0"/>
              <a:t>Operators are commands that</a:t>
            </a:r>
            <a:r>
              <a:rPr lang="en-US" baseline="0" dirty="0"/>
              <a:t> tell the search engine what to do, or what operation to perform, with the keywords you’ve put in. If you think about a plus sign – that’s an operator in mathematics. It tells the reader to take the first number, add it to a second number, and arrive at the sum of two numbers. </a:t>
            </a:r>
          </a:p>
          <a:p>
            <a:pPr defTabSz="928216" eaLnBrk="0" fontAlgn="base" hangingPunct="0">
              <a:spcBef>
                <a:spcPct val="30000"/>
              </a:spcBef>
              <a:spcAft>
                <a:spcPct val="0"/>
              </a:spcAft>
              <a:defRPr/>
            </a:pPr>
            <a:endParaRPr lang="en-US" baseline="0" dirty="0"/>
          </a:p>
          <a:p>
            <a:pPr defTabSz="928216" eaLnBrk="0" fontAlgn="base" hangingPunct="0">
              <a:spcBef>
                <a:spcPct val="30000"/>
              </a:spcBef>
              <a:spcAft>
                <a:spcPct val="0"/>
              </a:spcAft>
              <a:defRPr/>
            </a:pPr>
            <a:r>
              <a:rPr lang="en-US" baseline="0" dirty="0"/>
              <a:t>A Boolean is really just something that tells us if something is true or false. So in the simplest terms, we’re saying “hey look at these rules I’ve given you: If they equal true – meaning the case has all the stuff I say I want and none of the stuff I say I don’t want – then let me see it.”</a:t>
            </a:r>
          </a:p>
          <a:p>
            <a:pPr defTabSz="928216" eaLnBrk="0" fontAlgn="base" hangingPunct="0">
              <a:spcBef>
                <a:spcPct val="30000"/>
              </a:spcBef>
              <a:spcAft>
                <a:spcPct val="0"/>
              </a:spcAft>
              <a:defRPr/>
            </a:pPr>
            <a:endParaRPr lang="en-US" baseline="0" dirty="0"/>
          </a:p>
          <a:p>
            <a:pPr defTabSz="928216" eaLnBrk="0" fontAlgn="base" hangingPunct="0">
              <a:spcBef>
                <a:spcPct val="30000"/>
              </a:spcBef>
              <a:spcAft>
                <a:spcPct val="0"/>
              </a:spcAft>
              <a:defRPr/>
            </a:pPr>
            <a:r>
              <a:rPr lang="en-US" baseline="0" dirty="0"/>
              <a:t>On this slide you can see all the operators Fastcase offers. Let’s take a look at each one and give an example of how you might use them in your research.</a:t>
            </a:r>
          </a:p>
          <a:p>
            <a:endParaRPr lang="en-US" dirty="0"/>
          </a:p>
        </p:txBody>
      </p:sp>
      <p:sp>
        <p:nvSpPr>
          <p:cNvPr id="4" name="Slide Number Placeholder 3"/>
          <p:cNvSpPr>
            <a:spLocks noGrp="1"/>
          </p:cNvSpPr>
          <p:nvPr>
            <p:ph type="sldNum" sz="quarter" idx="10"/>
          </p:nvPr>
        </p:nvSpPr>
        <p:spPr/>
        <p:txBody>
          <a:bodyPr/>
          <a:lstStyle/>
          <a:p>
            <a:fld id="{FC380A45-68F9-45EC-ACC1-8C16FAF85555}" type="slidenum">
              <a:rPr lang="en-US" smtClean="0"/>
              <a:t>12</a:t>
            </a:fld>
            <a:endParaRPr lang="en-US" dirty="0"/>
          </a:p>
        </p:txBody>
      </p:sp>
    </p:spTree>
    <p:extLst>
      <p:ext uri="{BB962C8B-B14F-4D97-AF65-F5344CB8AC3E}">
        <p14:creationId xmlns:p14="http://schemas.microsoft.com/office/powerpoint/2010/main" val="2668903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Many people learn visually – that’s why Fastcase has some</a:t>
            </a:r>
            <a:r>
              <a:rPr lang="en-US" baseline="0" dirty="0"/>
              <a:t> data visualization built into it – so I’ve made an attempt this year to show these searches visually. Hopefully it’s helpful to understanding how these Boolean operators work.</a:t>
            </a:r>
          </a:p>
          <a:p>
            <a:endParaRPr lang="en-US" baseline="0" dirty="0"/>
          </a:p>
          <a:p>
            <a:r>
              <a:rPr lang="en-US" baseline="0" dirty="0"/>
              <a:t>Here we can see our search is libel AND damages. Some cases in the database will say the word libel. Others will say the word damages. A certain percentage (probably not all) will use both those terms in the opinion. Using the AND operator tells me to only give me cases in that intersection.</a:t>
            </a:r>
            <a:endParaRPr lang="en-US" dirty="0"/>
          </a:p>
        </p:txBody>
      </p:sp>
      <p:sp>
        <p:nvSpPr>
          <p:cNvPr id="4" name="Slide Number Placeholder 3"/>
          <p:cNvSpPr>
            <a:spLocks noGrp="1"/>
          </p:cNvSpPr>
          <p:nvPr>
            <p:ph type="sldNum" sz="quarter" idx="10"/>
          </p:nvPr>
        </p:nvSpPr>
        <p:spPr/>
        <p:txBody>
          <a:bodyPr/>
          <a:lstStyle/>
          <a:p>
            <a:fld id="{FC380A45-68F9-45EC-ACC1-8C16FAF85555}" type="slidenum">
              <a:rPr lang="en-US" smtClean="0"/>
              <a:t>13</a:t>
            </a:fld>
            <a:endParaRPr lang="en-US" dirty="0"/>
          </a:p>
        </p:txBody>
      </p:sp>
    </p:spTree>
    <p:extLst>
      <p:ext uri="{BB962C8B-B14F-4D97-AF65-F5344CB8AC3E}">
        <p14:creationId xmlns:p14="http://schemas.microsoft.com/office/powerpoint/2010/main" val="40103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defTabSz="886354"/>
            <a:r>
              <a:rPr lang="en-US" dirty="0"/>
              <a:t>We use OR to construct a broader search. An OR operator tells Fastcase</a:t>
            </a:r>
            <a:r>
              <a:rPr lang="en-US" baseline="0" dirty="0"/>
              <a:t> that I don’t care which of these words a case uses as long as it uses one of them. </a:t>
            </a:r>
          </a:p>
          <a:p>
            <a:pPr defTabSz="886354"/>
            <a:endParaRPr lang="en-US" baseline="0" dirty="0"/>
          </a:p>
          <a:p>
            <a:pPr defTabSz="886354"/>
            <a:r>
              <a:rPr lang="en-US" baseline="0" dirty="0"/>
              <a:t>In the example above: I’m telling the search engine I want </a:t>
            </a:r>
            <a:r>
              <a:rPr lang="en-US" dirty="0"/>
              <a:t>all cases</a:t>
            </a:r>
            <a:r>
              <a:rPr lang="en-US" baseline="0" dirty="0"/>
              <a:t> containing one of the words “car” or “automobile” – I don’t care if they’re both used because they mean the same thing – I just want to make sure one of them is used in the case. </a:t>
            </a:r>
          </a:p>
          <a:p>
            <a:pPr defTabSz="886354"/>
            <a:endParaRPr lang="en-US" baseline="0" dirty="0"/>
          </a:p>
          <a:p>
            <a:pPr defTabSz="886354"/>
            <a:r>
              <a:rPr lang="en-US" baseline="0" dirty="0"/>
              <a:t>With the AND we were looking at the intersection of the cases. Using OR, we’re actually going outside the entire perimeter. Any case that falls within these two circles, Fastcase is going to return when you use an OR operator. </a:t>
            </a:r>
          </a:p>
          <a:p>
            <a:pPr defTabSz="886354"/>
            <a:endParaRPr lang="en-US" baseline="0" dirty="0"/>
          </a:p>
          <a:p>
            <a:pPr defTabSz="886354"/>
            <a:r>
              <a:rPr lang="en-US" baseline="0" dirty="0"/>
              <a:t>The OR is really good for when you have synonyms. This way you can run a search looking for multiple terms that have the same or similar meaning without running several searches.</a:t>
            </a:r>
          </a:p>
          <a:p>
            <a:pPr defTabSz="886354"/>
            <a:endParaRPr lang="en-US" baseline="0" dirty="0"/>
          </a:p>
          <a:p>
            <a:pPr defTabSz="886354"/>
            <a:r>
              <a:rPr lang="en-US" baseline="0" dirty="0"/>
              <a:t>Additionally, I use the OR operator a lot when I’m not sure how a court would cite a particular rule. If I’m looking for cases referencing a rule of civil procedure, I’m going to anticipate all the ways a court could possibly cite to the rule and throw them in a big OR statement. </a:t>
            </a:r>
            <a:endParaRPr lang="en-US" dirty="0"/>
          </a:p>
        </p:txBody>
      </p:sp>
      <p:sp>
        <p:nvSpPr>
          <p:cNvPr id="4" name="Slide Number Placeholder 3"/>
          <p:cNvSpPr>
            <a:spLocks noGrp="1"/>
          </p:cNvSpPr>
          <p:nvPr>
            <p:ph type="sldNum" sz="quarter" idx="10"/>
          </p:nvPr>
        </p:nvSpPr>
        <p:spPr/>
        <p:txBody>
          <a:bodyPr/>
          <a:lstStyle/>
          <a:p>
            <a:fld id="{FC380A45-68F9-45EC-ACC1-8C16FAF85555}" type="slidenum">
              <a:rPr lang="en-US" smtClean="0"/>
              <a:t>14</a:t>
            </a:fld>
            <a:endParaRPr lang="en-US" dirty="0"/>
          </a:p>
        </p:txBody>
      </p:sp>
    </p:spTree>
    <p:extLst>
      <p:ext uri="{BB962C8B-B14F-4D97-AF65-F5344CB8AC3E}">
        <p14:creationId xmlns:p14="http://schemas.microsoft.com/office/powerpoint/2010/main" val="2429648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The NOT operator tells the search engine that I don’t want cases with the word or words that follow it. </a:t>
            </a:r>
          </a:p>
          <a:p>
            <a:endParaRPr lang="en-US" dirty="0"/>
          </a:p>
          <a:p>
            <a:r>
              <a:rPr lang="en-US" dirty="0"/>
              <a:t>For instance, let’s say we wanted cases relating to limitations on speech. But I know there are a lot of instances where speech is limited in schools and I don’t care about any of those cases. I might try limiting my search by searching for: </a:t>
            </a:r>
            <a:r>
              <a:rPr lang="en-US" b="1" dirty="0"/>
              <a:t>speech NOT school</a:t>
            </a:r>
            <a:endParaRPr lang="en-US" dirty="0"/>
          </a:p>
          <a:p>
            <a:endParaRPr lang="en-US" dirty="0"/>
          </a:p>
          <a:p>
            <a:r>
              <a:rPr lang="en-US" dirty="0"/>
              <a:t>Be careful here. Because the “not” operator excludes cases with any appearance of whatever word (or words) you specify, it may be that the word was mentioned once in a tiny footnote and you just eliminated that case altogether. So we might want to be a little smarter about how we exclude cases. </a:t>
            </a:r>
          </a:p>
          <a:p>
            <a:endParaRPr lang="en-US" dirty="0"/>
          </a:p>
          <a:p>
            <a:r>
              <a:rPr lang="en-US" dirty="0"/>
              <a:t>One tip is – in the NOT portion of your search, try pairing that to the main concept with a proximity operator. In this instance I might search for something like: speech not (school /5 speech). That way I can be sure I’m not getting rid of cases only passingly mentioning the word school – probably school was used in the context of speech in those cases I’ve now eliminated.</a:t>
            </a:r>
          </a:p>
        </p:txBody>
      </p:sp>
      <p:sp>
        <p:nvSpPr>
          <p:cNvPr id="4" name="Slide Number Placeholder 3"/>
          <p:cNvSpPr>
            <a:spLocks noGrp="1"/>
          </p:cNvSpPr>
          <p:nvPr>
            <p:ph type="sldNum" sz="quarter" idx="10"/>
          </p:nvPr>
        </p:nvSpPr>
        <p:spPr/>
        <p:txBody>
          <a:bodyPr/>
          <a:lstStyle/>
          <a:p>
            <a:fld id="{FC380A45-68F9-45EC-ACC1-8C16FAF85555}" type="slidenum">
              <a:rPr lang="en-US" smtClean="0"/>
              <a:t>15</a:t>
            </a:fld>
            <a:endParaRPr lang="en-US" dirty="0"/>
          </a:p>
        </p:txBody>
      </p:sp>
    </p:spTree>
    <p:extLst>
      <p:ext uri="{BB962C8B-B14F-4D97-AF65-F5344CB8AC3E}">
        <p14:creationId xmlns:p14="http://schemas.microsoft.com/office/powerpoint/2010/main" val="2986597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Some these concepts are pretty simple when you’re isolating one operator at a time, but you’ll be running complex searches so let’s see what a search looks like when using multiple operators.</a:t>
            </a:r>
          </a:p>
          <a:p>
            <a:endParaRPr lang="en-US" dirty="0"/>
          </a:p>
          <a:p>
            <a:r>
              <a:rPr lang="en-US" dirty="0"/>
              <a:t>Above we’ve got a search for speech NOT (school OR political). So I want cases about speech, but I don’t care about political or school speech. Now I’ve taken out an even bigger chunk out of my search.</a:t>
            </a:r>
          </a:p>
        </p:txBody>
      </p:sp>
      <p:sp>
        <p:nvSpPr>
          <p:cNvPr id="4" name="Slide Number Placeholder 3"/>
          <p:cNvSpPr>
            <a:spLocks noGrp="1"/>
          </p:cNvSpPr>
          <p:nvPr>
            <p:ph type="sldNum" sz="quarter" idx="10"/>
          </p:nvPr>
        </p:nvSpPr>
        <p:spPr/>
        <p:txBody>
          <a:bodyPr/>
          <a:lstStyle/>
          <a:p>
            <a:fld id="{FC380A45-68F9-45EC-ACC1-8C16FAF85555}" type="slidenum">
              <a:rPr lang="en-US" smtClean="0"/>
              <a:t>16</a:t>
            </a:fld>
            <a:endParaRPr lang="en-US" dirty="0"/>
          </a:p>
        </p:txBody>
      </p:sp>
    </p:spTree>
    <p:extLst>
      <p:ext uri="{BB962C8B-B14F-4D97-AF65-F5344CB8AC3E}">
        <p14:creationId xmlns:p14="http://schemas.microsoft.com/office/powerpoint/2010/main" val="2216768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Now let’s include the AND operator into our search. Speech AND public NOT (school OR political). Now I’m getting that intersection of speech and public, but I’m still excluding</a:t>
            </a:r>
          </a:p>
          <a:p>
            <a:endParaRPr lang="en-US" dirty="0"/>
          </a:p>
        </p:txBody>
      </p:sp>
      <p:sp>
        <p:nvSpPr>
          <p:cNvPr id="4" name="Slide Number Placeholder 3"/>
          <p:cNvSpPr>
            <a:spLocks noGrp="1"/>
          </p:cNvSpPr>
          <p:nvPr>
            <p:ph type="sldNum" sz="quarter" idx="10"/>
          </p:nvPr>
        </p:nvSpPr>
        <p:spPr/>
        <p:txBody>
          <a:bodyPr/>
          <a:lstStyle/>
          <a:p>
            <a:fld id="{FC380A45-68F9-45EC-ACC1-8C16FAF85555}" type="slidenum">
              <a:rPr lang="en-US" smtClean="0"/>
              <a:t>17</a:t>
            </a:fld>
            <a:endParaRPr lang="en-US" dirty="0"/>
          </a:p>
        </p:txBody>
      </p:sp>
    </p:spTree>
    <p:extLst>
      <p:ext uri="{BB962C8B-B14F-4D97-AF65-F5344CB8AC3E}">
        <p14:creationId xmlns:p14="http://schemas.microsoft.com/office/powerpoint/2010/main" val="3647121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The within or proximity operator is probably the single</a:t>
            </a:r>
            <a:r>
              <a:rPr lang="en-US" baseline="0" dirty="0"/>
              <a:t> most useful operator you can possibly use.  I use them in almost every single search I conduct. If Google had a within operator, the world would be a better place. You form the operator by using a forward slash and then a number. </a:t>
            </a:r>
          </a:p>
          <a:p>
            <a:endParaRPr lang="en-US" baseline="0" dirty="0"/>
          </a:p>
          <a:p>
            <a:r>
              <a:rPr lang="en-US" baseline="0" dirty="0"/>
              <a:t>This means that I want the search engine to return only cases where a word appears within a certain number of words of another word. </a:t>
            </a:r>
          </a:p>
          <a:p>
            <a:endParaRPr lang="en-US" baseline="0" dirty="0"/>
          </a:p>
          <a:p>
            <a:r>
              <a:rPr lang="en-US" baseline="0" dirty="0"/>
              <a:t>Let’s think about why this is so useful. What are the chances we know *exactly* how a court is going to phrase something within an opinion? Sometimes we will – “right to privacy” I can bet is almost always going to be phrased that way. But what about a reference to a certain rule? The court may say something like “Rule 12(b) of the Federal Rules of Civil Procedure” or it might say “Federal Rule of Civil Procedure 16.” I can capture any variation of those citations by looking for cases where the number 16 appears in close proximity to a court mentioning the FRCP. </a:t>
            </a:r>
            <a:endParaRPr lang="en-US" dirty="0"/>
          </a:p>
          <a:p>
            <a:endParaRPr lang="en-US" baseline="0" dirty="0"/>
          </a:p>
          <a:p>
            <a:r>
              <a:rPr lang="en-US" baseline="0" dirty="0"/>
              <a:t>It’s not just useful in the context of rules either. In the example above I’m looking for cases dealing with custodial interrogation. There could be any number of ways a court could phrase this, but more than likely it’s going to use the words custody and interrogation pretty closely in the same opinion. This search will return all those cases mentioning custody and interrogation within 5 words of each other.</a:t>
            </a:r>
          </a:p>
          <a:p>
            <a:endParaRPr lang="en-US" dirty="0"/>
          </a:p>
        </p:txBody>
      </p:sp>
      <p:sp>
        <p:nvSpPr>
          <p:cNvPr id="4" name="Slide Number Placeholder 3"/>
          <p:cNvSpPr>
            <a:spLocks noGrp="1"/>
          </p:cNvSpPr>
          <p:nvPr>
            <p:ph type="sldNum" sz="quarter" idx="10"/>
          </p:nvPr>
        </p:nvSpPr>
        <p:spPr/>
        <p:txBody>
          <a:bodyPr/>
          <a:lstStyle/>
          <a:p>
            <a:fld id="{FC380A45-68F9-45EC-ACC1-8C16FAF85555}" type="slidenum">
              <a:rPr lang="en-US" smtClean="0"/>
              <a:t>18</a:t>
            </a:fld>
            <a:endParaRPr lang="en-US" dirty="0"/>
          </a:p>
        </p:txBody>
      </p:sp>
    </p:spTree>
    <p:extLst>
      <p:ext uri="{BB962C8B-B14F-4D97-AF65-F5344CB8AC3E}">
        <p14:creationId xmlns:p14="http://schemas.microsoft.com/office/powerpoint/2010/main" val="21559056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I mentioned</a:t>
            </a:r>
            <a:r>
              <a:rPr lang="en-US" baseline="0" dirty="0"/>
              <a:t> before that sometimes you /do/ know exactly how a court is going to talk about a specific legal concept. In that relatively rare instance, you should always use the quotation operator if you can. </a:t>
            </a:r>
          </a:p>
          <a:p>
            <a:endParaRPr lang="en-US" baseline="0" dirty="0"/>
          </a:p>
          <a:p>
            <a:r>
              <a:rPr lang="en-US" baseline="0" dirty="0"/>
              <a:t>In the above example, we’re looking for cases involving a notice of appeal. Searching for “marital privilege” in quotes tells the search engine I only want to see cases where the phrase “marital privilege” is used with those exact words in exactly that order with nothing in between them.</a:t>
            </a:r>
          </a:p>
          <a:p>
            <a:endParaRPr lang="en-US" baseline="0" dirty="0"/>
          </a:p>
          <a:p>
            <a:r>
              <a:rPr lang="en-US" baseline="0" dirty="0"/>
              <a:t>Other examples might be “eminent domain,” “motion to compel,” “estate tax,” or “summary judgment” </a:t>
            </a:r>
          </a:p>
          <a:p>
            <a:endParaRPr lang="en-US" baseline="0" dirty="0"/>
          </a:p>
          <a:p>
            <a:r>
              <a:rPr lang="en-US" baseline="0" dirty="0"/>
              <a:t>So again, always use these when you can, but be aware that most of the time you can’t. </a:t>
            </a:r>
            <a:endParaRPr lang="en-US" dirty="0"/>
          </a:p>
        </p:txBody>
      </p:sp>
      <p:sp>
        <p:nvSpPr>
          <p:cNvPr id="4" name="Slide Number Placeholder 3"/>
          <p:cNvSpPr>
            <a:spLocks noGrp="1"/>
          </p:cNvSpPr>
          <p:nvPr>
            <p:ph type="sldNum" sz="quarter" idx="10"/>
          </p:nvPr>
        </p:nvSpPr>
        <p:spPr/>
        <p:txBody>
          <a:bodyPr/>
          <a:lstStyle/>
          <a:p>
            <a:fld id="{FC380A45-68F9-45EC-ACC1-8C16FAF85555}" type="slidenum">
              <a:rPr lang="en-US" smtClean="0"/>
              <a:t>19</a:t>
            </a:fld>
            <a:endParaRPr lang="en-US" dirty="0"/>
          </a:p>
        </p:txBody>
      </p:sp>
    </p:spTree>
    <p:extLst>
      <p:ext uri="{BB962C8B-B14F-4D97-AF65-F5344CB8AC3E}">
        <p14:creationId xmlns:p14="http://schemas.microsoft.com/office/powerpoint/2010/main" val="1106075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sz="1400" dirty="0"/>
              <a:t>Before I get into keyword searching, I want to talk a little about how databases are organized so you’ll understand how keyword searches work. </a:t>
            </a:r>
          </a:p>
          <a:p>
            <a:pPr>
              <a:spcBef>
                <a:spcPct val="0"/>
              </a:spcBef>
            </a:pPr>
            <a:endParaRPr lang="en-US" sz="1400" dirty="0"/>
          </a:p>
          <a:p>
            <a:pPr>
              <a:spcBef>
                <a:spcPct val="0"/>
              </a:spcBef>
            </a:pPr>
            <a:r>
              <a:rPr lang="en-US" sz="1400" dirty="0"/>
              <a:t>There are two basic approaches to making documents easy to find. One way is to index them all by category or subject, and the other is to make the full document text searchable. </a:t>
            </a:r>
          </a:p>
          <a:p>
            <a:pPr>
              <a:spcBef>
                <a:spcPct val="0"/>
              </a:spcBef>
            </a:pPr>
            <a:endParaRPr lang="en-US" sz="1400" dirty="0"/>
          </a:p>
          <a:p>
            <a:pPr>
              <a:spcBef>
                <a:spcPct val="0"/>
              </a:spcBef>
            </a:pPr>
            <a:r>
              <a:rPr lang="en-US" sz="1400" dirty="0"/>
              <a:t>Let’s talk about searching by subject first.  If you’ll remember way back to law school, you might have been taught how to do legal research through the books.  To do research through the books, you could start a couple of ways.  If you knew the citation, you’d just go directly to the reporter.  If you had some key concepts in mind of what you were looking for, you might have started in the digests.  The digests are indexes organized by legal concept.  So you could turn to the Descriptive Word Index or a specific section of a digest called Landlords and find cases discussing landlords.  You’d then go and look up the cases listed. This is what searching through the West Key Number system or in the headnotes in LexisNexis is, a subject or concept-based search.  So what someone has done is grouped certain cases together under a topic or category.</a:t>
            </a:r>
          </a:p>
          <a:p>
            <a:pPr>
              <a:spcBef>
                <a:spcPct val="0"/>
              </a:spcBef>
            </a:pPr>
            <a:endParaRPr lang="en-US" sz="1400" dirty="0"/>
          </a:p>
          <a:p>
            <a:pPr marL="0" lvl="2">
              <a:spcBef>
                <a:spcPct val="0"/>
              </a:spcBef>
            </a:pPr>
            <a:r>
              <a:rPr lang="en-US" sz="1400" dirty="0"/>
              <a:t>The other method is keyword searching, which you’re familiar with if you’ve ever done a Google search.  You can type in words and if those words show up on a webpage, Google will return that result.  This is also how you would search a full-text databases like Fastcase.</a:t>
            </a:r>
          </a:p>
          <a:p>
            <a:pPr marL="0" lvl="2">
              <a:spcBef>
                <a:spcPct val="0"/>
              </a:spcBef>
            </a:pPr>
            <a:endParaRPr lang="en-US" sz="1400" dirty="0"/>
          </a:p>
          <a:p>
            <a:r>
              <a:rPr lang="en-US" baseline="0" dirty="0"/>
              <a:t>Each method of databases has advantages and disadvantages.</a:t>
            </a:r>
          </a:p>
          <a:p>
            <a:endParaRPr lang="en-US" dirty="0"/>
          </a:p>
        </p:txBody>
      </p:sp>
      <p:sp>
        <p:nvSpPr>
          <p:cNvPr id="4" name="Slide Number Placeholder 3"/>
          <p:cNvSpPr>
            <a:spLocks noGrp="1"/>
          </p:cNvSpPr>
          <p:nvPr>
            <p:ph type="sldNum" sz="quarter" idx="10"/>
          </p:nvPr>
        </p:nvSpPr>
        <p:spPr/>
        <p:txBody>
          <a:bodyPr/>
          <a:lstStyle/>
          <a:p>
            <a:fld id="{9774B5A7-DC9A-495B-9C99-054B81557CA1}" type="slidenum">
              <a:rPr lang="en-US" smtClean="0"/>
              <a:t>2</a:t>
            </a:fld>
            <a:endParaRPr lang="en-US" dirty="0"/>
          </a:p>
        </p:txBody>
      </p:sp>
    </p:spTree>
    <p:extLst>
      <p:ext uri="{BB962C8B-B14F-4D97-AF65-F5344CB8AC3E}">
        <p14:creationId xmlns:p14="http://schemas.microsoft.com/office/powerpoint/2010/main" val="27913925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spcBef>
                <a:spcPct val="0"/>
              </a:spcBef>
            </a:pPr>
            <a:r>
              <a:rPr lang="en-US" dirty="0"/>
              <a:t>Fastcase does NOT automatically search for plurals when you’re running a keyword search, which is what we’re focusing on today.  It DOES look for plurals when you’re running a natural language search. Based on that, you’ve probably also figured out that we don’t search for past tense or future tense. We’re just looking for the exact word you enter by default.</a:t>
            </a:r>
          </a:p>
          <a:p>
            <a:pPr>
              <a:spcBef>
                <a:spcPct val="0"/>
              </a:spcBef>
            </a:pPr>
            <a:endParaRPr lang="en-US" dirty="0"/>
          </a:p>
          <a:p>
            <a:endParaRPr lang="en-US" dirty="0"/>
          </a:p>
        </p:txBody>
      </p:sp>
      <p:sp>
        <p:nvSpPr>
          <p:cNvPr id="4" name="Slide Number Placeholder 3"/>
          <p:cNvSpPr>
            <a:spLocks noGrp="1"/>
          </p:cNvSpPr>
          <p:nvPr>
            <p:ph type="sldNum" sz="quarter" idx="10"/>
          </p:nvPr>
        </p:nvSpPr>
        <p:spPr/>
        <p:txBody>
          <a:bodyPr/>
          <a:lstStyle/>
          <a:p>
            <a:fld id="{FC380A45-68F9-45EC-ACC1-8C16FAF85555}" type="slidenum">
              <a:rPr lang="en-US" smtClean="0"/>
              <a:t>20</a:t>
            </a:fld>
            <a:endParaRPr lang="en-US" dirty="0"/>
          </a:p>
        </p:txBody>
      </p:sp>
    </p:spTree>
    <p:extLst>
      <p:ext uri="{BB962C8B-B14F-4D97-AF65-F5344CB8AC3E}">
        <p14:creationId xmlns:p14="http://schemas.microsoft.com/office/powerpoint/2010/main" val="17705897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The asterisk or exclamation point is the root expander operator. This tells the search engine to start with the base of the word and return cases</a:t>
            </a:r>
            <a:r>
              <a:rPr lang="en-US" baseline="0" dirty="0"/>
              <a:t> including words that have that base. </a:t>
            </a:r>
          </a:p>
          <a:p>
            <a:endParaRPr lang="en-US" baseline="0" dirty="0"/>
          </a:p>
          <a:p>
            <a:r>
              <a:rPr lang="en-US" baseline="0" dirty="0"/>
              <a:t>In the previous example, recall that I was looking for custodial interrogation. The search we used was custody /5 interrogation. That’s good, but what if a court references “custodial interrogation” and not “in-custody interrogation.” We can capture both of these possibilities by searching for custod* /5 interrogation. I always think about the different ways a word could be used and I start as far back in the word as I can before inserting an asterisk. If you look at my searches many of the words in them will contain root expanders.</a:t>
            </a:r>
            <a:endParaRPr lang="en-US" dirty="0"/>
          </a:p>
          <a:p>
            <a:endParaRPr lang="en-US" baseline="0" dirty="0"/>
          </a:p>
          <a:p>
            <a:r>
              <a:rPr lang="en-US" baseline="0" dirty="0"/>
              <a:t>Protip: you may see some searches that end in an exclamation point – that’s just another way to write the root expander. </a:t>
            </a:r>
          </a:p>
          <a:p>
            <a:endParaRPr lang="en-US" dirty="0"/>
          </a:p>
        </p:txBody>
      </p:sp>
      <p:sp>
        <p:nvSpPr>
          <p:cNvPr id="4" name="Slide Number Placeholder 3"/>
          <p:cNvSpPr>
            <a:spLocks noGrp="1"/>
          </p:cNvSpPr>
          <p:nvPr>
            <p:ph type="sldNum" sz="quarter" idx="10"/>
          </p:nvPr>
        </p:nvSpPr>
        <p:spPr/>
        <p:txBody>
          <a:bodyPr/>
          <a:lstStyle/>
          <a:p>
            <a:fld id="{FC380A45-68F9-45EC-ACC1-8C16FAF85555}" type="slidenum">
              <a:rPr lang="en-US" smtClean="0"/>
              <a:t>21</a:t>
            </a:fld>
            <a:endParaRPr lang="en-US" dirty="0"/>
          </a:p>
        </p:txBody>
      </p:sp>
    </p:spTree>
    <p:extLst>
      <p:ext uri="{BB962C8B-B14F-4D97-AF65-F5344CB8AC3E}">
        <p14:creationId xmlns:p14="http://schemas.microsoft.com/office/powerpoint/2010/main" val="1323032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The single letter wildcard is invoked by inserting a question mark into a word.  You use this where you’re not sure</a:t>
            </a:r>
            <a:r>
              <a:rPr lang="en-US" baseline="0" dirty="0"/>
              <a:t> how a court is going to spell a word. You can actually use multiple ?’s in a row if you so desire. </a:t>
            </a:r>
          </a:p>
          <a:p>
            <a:endParaRPr lang="en-US" baseline="0" dirty="0"/>
          </a:p>
          <a:p>
            <a:r>
              <a:rPr lang="en-US" baseline="0" dirty="0"/>
              <a:t>When would this be useful? Alternative spellings of a word can be found this way. It’s also useful for common misspellings. For instance, there are quite a few cases in the Fastcase database when the word “myriad” is spelled with m-y-r-a-i-d. We could search for “myraid“ to find those cases. But what if we were looking for cases using the word myriad, but we happen to want one of those cases where it’s spelled incorrectly. </a:t>
            </a:r>
            <a:endParaRPr lang="en-US" dirty="0"/>
          </a:p>
          <a:p>
            <a:endParaRPr lang="en-US" dirty="0"/>
          </a:p>
          <a:p>
            <a:r>
              <a:rPr lang="en-US" baseline="0" dirty="0"/>
              <a:t>Note that each ? has to stand in place of a letter. So if myrd were a word, this search would not return that word. </a:t>
            </a:r>
          </a:p>
          <a:p>
            <a:endParaRPr lang="en-US" dirty="0"/>
          </a:p>
        </p:txBody>
      </p:sp>
      <p:sp>
        <p:nvSpPr>
          <p:cNvPr id="4" name="Slide Number Placeholder 3"/>
          <p:cNvSpPr>
            <a:spLocks noGrp="1"/>
          </p:cNvSpPr>
          <p:nvPr>
            <p:ph type="sldNum" sz="quarter" idx="10"/>
          </p:nvPr>
        </p:nvSpPr>
        <p:spPr/>
        <p:txBody>
          <a:bodyPr/>
          <a:lstStyle/>
          <a:p>
            <a:fld id="{FC380A45-68F9-45EC-ACC1-8C16FAF85555}" type="slidenum">
              <a:rPr lang="en-US" smtClean="0"/>
              <a:t>22</a:t>
            </a:fld>
            <a:endParaRPr lang="en-US" dirty="0"/>
          </a:p>
        </p:txBody>
      </p:sp>
    </p:spTree>
    <p:extLst>
      <p:ext uri="{BB962C8B-B14F-4D97-AF65-F5344CB8AC3E}">
        <p14:creationId xmlns:p14="http://schemas.microsoft.com/office/powerpoint/2010/main" val="8933573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defTabSz="928216">
              <a:defRPr/>
            </a:pPr>
            <a:r>
              <a:rPr lang="en-US" dirty="0"/>
              <a:t>To help you construct better searches you have to be generally aware of the order of operations.  Fastcase’s search engine will look at the operators you’ve used and perform certain ones first.  If you’re using a “within” operator, it will perform that using the words on either side of the within, then the words connected by AND operators, then those with OR or NOT.  </a:t>
            </a:r>
            <a:br>
              <a:rPr lang="en-US" dirty="0"/>
            </a:br>
            <a:br>
              <a:rPr lang="en-US" dirty="0"/>
            </a:br>
            <a:r>
              <a:rPr lang="en-US" dirty="0"/>
              <a:t>If you want to change that order, you can do so using parentheses. </a:t>
            </a:r>
          </a:p>
          <a:p>
            <a:endParaRPr lang="en-US" dirty="0"/>
          </a:p>
        </p:txBody>
      </p:sp>
      <p:sp>
        <p:nvSpPr>
          <p:cNvPr id="4" name="Slide Number Placeholder 3"/>
          <p:cNvSpPr>
            <a:spLocks noGrp="1"/>
          </p:cNvSpPr>
          <p:nvPr>
            <p:ph type="sldNum" sz="quarter" idx="10"/>
          </p:nvPr>
        </p:nvSpPr>
        <p:spPr/>
        <p:txBody>
          <a:bodyPr/>
          <a:lstStyle/>
          <a:p>
            <a:fld id="{FC380A45-68F9-45EC-ACC1-8C16FAF85555}" type="slidenum">
              <a:rPr lang="en-US" smtClean="0"/>
              <a:t>23</a:t>
            </a:fld>
            <a:endParaRPr lang="en-US" dirty="0"/>
          </a:p>
        </p:txBody>
      </p:sp>
    </p:spTree>
    <p:extLst>
      <p:ext uri="{BB962C8B-B14F-4D97-AF65-F5344CB8AC3E}">
        <p14:creationId xmlns:p14="http://schemas.microsoft.com/office/powerpoint/2010/main" val="4112924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We give this example in the introductory webinar but now we’re going to delve into it a little deeper.</a:t>
            </a:r>
            <a:r>
              <a:rPr lang="en-US" baseline="0" dirty="0"/>
              <a:t> </a:t>
            </a:r>
          </a:p>
          <a:p>
            <a:endParaRPr lang="en-US" baseline="0" dirty="0"/>
          </a:p>
          <a:p>
            <a:r>
              <a:rPr lang="en-US" dirty="0"/>
              <a:t>The one operator we</a:t>
            </a:r>
            <a:r>
              <a:rPr lang="en-US" baseline="0" dirty="0"/>
              <a:t> haven’t spoken about yet is the use of parentheses. </a:t>
            </a:r>
          </a:p>
          <a:p>
            <a:endParaRPr lang="en-US" baseline="0" dirty="0"/>
          </a:p>
          <a:p>
            <a:r>
              <a:rPr lang="en-US" dirty="0"/>
              <a:t>Fastcase has to try to interpret what you mean based on the text you put into the search. That means</a:t>
            </a:r>
            <a:r>
              <a:rPr lang="en-US" baseline="0" dirty="0"/>
              <a:t> it has to have rules about in the order in which it should interpret those operators. We call that the order of operations.</a:t>
            </a:r>
          </a:p>
          <a:p>
            <a:endParaRPr lang="en-US" baseline="0" dirty="0"/>
          </a:p>
          <a:p>
            <a:r>
              <a:rPr lang="en-US" baseline="0" dirty="0"/>
              <a:t>You might remember the Order of Operations from elementary school math – you’ve got an equation and you need to know that you do division and multiplication before addition and subtraction. You might also recall that when you put those numbers in parentheses, you do those operations first. Fastcase works the same way — things in parentheses are done first. </a:t>
            </a:r>
          </a:p>
          <a:p>
            <a:endParaRPr lang="en-US" baseline="0" dirty="0"/>
          </a:p>
          <a:p>
            <a:r>
              <a:rPr lang="en-US" baseline="0" dirty="0"/>
              <a:t>Why does that matter? Well, take the search here: car OR vehicle AND getaway. </a:t>
            </a:r>
          </a:p>
          <a:p>
            <a:endParaRPr lang="en-US" baseline="0" dirty="0"/>
          </a:p>
          <a:p>
            <a:r>
              <a:rPr lang="en-US" baseline="0" dirty="0"/>
              <a:t>We’re not going in-depth into the order of operations here but all ANDs are actually done first in Fastcase, before the ORs are done.</a:t>
            </a:r>
          </a:p>
          <a:p>
            <a:endParaRPr lang="en-US" baseline="0" dirty="0"/>
          </a:p>
          <a:p>
            <a:r>
              <a:rPr lang="en-US" baseline="0" dirty="0"/>
              <a:t>So in the Venn diagram above, that’s what we’d actually be looking for in this search – there’s this big subset of cases that use the word getaway, but in addition to that I’m looking for cases that also use the word “car or vehicle”. That’s now what this search actually returns in Fastcase. Let’s see what we actually get when I type this into the search engine.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FC380A45-68F9-45EC-ACC1-8C16FAF85555}" type="slidenum">
              <a:rPr lang="en-US" smtClean="0"/>
              <a:t>24</a:t>
            </a:fld>
            <a:endParaRPr lang="en-US" dirty="0"/>
          </a:p>
        </p:txBody>
      </p:sp>
    </p:spTree>
    <p:extLst>
      <p:ext uri="{BB962C8B-B14F-4D97-AF65-F5344CB8AC3E}">
        <p14:creationId xmlns:p14="http://schemas.microsoft.com/office/powerpoint/2010/main" val="28288478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Remember Fastcase</a:t>
            </a:r>
            <a:r>
              <a:rPr lang="en-US" baseline="0" dirty="0"/>
              <a:t> applies those orders of operations though so it’s going to see this particular search in a way that you don’t really intend. </a:t>
            </a:r>
          </a:p>
          <a:p>
            <a:endParaRPr lang="en-US" baseline="0" dirty="0"/>
          </a:p>
          <a:p>
            <a:r>
              <a:rPr lang="en-US" baseline="0" dirty="0"/>
              <a:t>I’ve added parentheses here to indicate which part of this search is going to be done first by default in Fastcase due to the order of operations. First it’s going to find cases that use both the words </a:t>
            </a:r>
            <a:r>
              <a:rPr lang="en-US" b="1" baseline="0" dirty="0"/>
              <a:t>vehicle</a:t>
            </a:r>
            <a:r>
              <a:rPr lang="en-US" baseline="0" dirty="0"/>
              <a:t> and </a:t>
            </a:r>
            <a:r>
              <a:rPr lang="en-US" b="1" baseline="0" dirty="0"/>
              <a:t>getaway</a:t>
            </a:r>
            <a:r>
              <a:rPr lang="en-US" baseline="0" dirty="0"/>
              <a:t>. Then we’re either going to return either those cases, OR cases that say the word car. So this search is actually going to return every case in the Fastcase database that mentions a car. </a:t>
            </a:r>
          </a:p>
          <a:p>
            <a:endParaRPr lang="en-US" baseline="0" dirty="0"/>
          </a:p>
          <a:p>
            <a:r>
              <a:rPr lang="en-US" baseline="0" dirty="0"/>
              <a:t>Obviously we don’t want that. So we have to be smarter about using parentheses. </a:t>
            </a:r>
            <a:endParaRPr lang="en-US" dirty="0"/>
          </a:p>
        </p:txBody>
      </p:sp>
      <p:sp>
        <p:nvSpPr>
          <p:cNvPr id="4" name="Slide Number Placeholder 3"/>
          <p:cNvSpPr>
            <a:spLocks noGrp="1"/>
          </p:cNvSpPr>
          <p:nvPr>
            <p:ph type="sldNum" sz="quarter" idx="10"/>
          </p:nvPr>
        </p:nvSpPr>
        <p:spPr/>
        <p:txBody>
          <a:bodyPr/>
          <a:lstStyle/>
          <a:p>
            <a:fld id="{FC380A45-68F9-45EC-ACC1-8C16FAF85555}" type="slidenum">
              <a:rPr lang="en-US" smtClean="0"/>
              <a:t>25</a:t>
            </a:fld>
            <a:endParaRPr lang="en-US" dirty="0"/>
          </a:p>
        </p:txBody>
      </p:sp>
    </p:spTree>
    <p:extLst>
      <p:ext uri="{BB962C8B-B14F-4D97-AF65-F5344CB8AC3E}">
        <p14:creationId xmlns:p14="http://schemas.microsoft.com/office/powerpoint/2010/main" val="34701572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Here’s what</a:t>
            </a:r>
            <a:r>
              <a:rPr lang="en-US" baseline="0" dirty="0"/>
              <a:t> these two searches look like graphically side by side. The one we actually want on the left vs. the one we actually get (if we don’t put in our own parentheses) on the right.</a:t>
            </a:r>
            <a:endParaRPr lang="en-US" dirty="0"/>
          </a:p>
        </p:txBody>
      </p:sp>
      <p:sp>
        <p:nvSpPr>
          <p:cNvPr id="4" name="Slide Number Placeholder 3"/>
          <p:cNvSpPr>
            <a:spLocks noGrp="1"/>
          </p:cNvSpPr>
          <p:nvPr>
            <p:ph type="sldNum" sz="quarter" idx="10"/>
          </p:nvPr>
        </p:nvSpPr>
        <p:spPr/>
        <p:txBody>
          <a:bodyPr/>
          <a:lstStyle/>
          <a:p>
            <a:fld id="{FC380A45-68F9-45EC-ACC1-8C16FAF85555}" type="slidenum">
              <a:rPr lang="en-US" smtClean="0"/>
              <a:t>26</a:t>
            </a:fld>
            <a:endParaRPr lang="en-US" dirty="0"/>
          </a:p>
        </p:txBody>
      </p:sp>
    </p:spTree>
    <p:extLst>
      <p:ext uri="{BB962C8B-B14F-4D97-AF65-F5344CB8AC3E}">
        <p14:creationId xmlns:p14="http://schemas.microsoft.com/office/powerpoint/2010/main" val="3381920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some more complex searches. Let’s say I want the I want the FRE 803(5)(C) or (A) rule</a:t>
            </a:r>
            <a:r>
              <a:rPr lang="en-US" baseline="0" dirty="0"/>
              <a:t> discussing how a recorded recollection must accurately reflect the witness’s knowledge. But I explicitly am not interested in subsection (B) talking about accurate adoption when it was fresh in her memory.</a:t>
            </a:r>
          </a:p>
          <a:p>
            <a:endParaRPr lang="en-US" baseline="0" dirty="0"/>
          </a:p>
          <a:p>
            <a:r>
              <a:rPr lang="en-US" baseline="0" dirty="0"/>
              <a:t>Here I’ve got three ways I could write a search with all these terms. A, B, and C. I’ve also indicated in orange the order the search engine will perform these operations.</a:t>
            </a:r>
          </a:p>
          <a:p>
            <a:endParaRPr lang="en-US" baseline="0" dirty="0"/>
          </a:p>
          <a:p>
            <a:r>
              <a:rPr lang="en-US" baseline="0" dirty="0"/>
              <a:t>When we run A in fastcase, </a:t>
            </a:r>
            <a:r>
              <a:rPr lang="en-US" i="1" baseline="0" dirty="0"/>
              <a:t>[read summary at the bottom of the slide]</a:t>
            </a:r>
          </a:p>
          <a:p>
            <a:endParaRPr lang="en-US" i="1" baseline="0" dirty="0"/>
          </a:p>
          <a:p>
            <a:r>
              <a:rPr lang="en-US" b="0" i="0" baseline="0" dirty="0"/>
              <a:t>So even in the wild, the order of operations can </a:t>
            </a:r>
            <a:r>
              <a:rPr lang="en-US" b="0" i="1" baseline="0" dirty="0"/>
              <a:t>really </a:t>
            </a:r>
            <a:r>
              <a:rPr lang="en-US" b="0" i="0" baseline="0" dirty="0"/>
              <a:t>matter.</a:t>
            </a:r>
            <a:endParaRPr lang="en-US" b="0" i="0" dirty="0"/>
          </a:p>
          <a:p>
            <a:endParaRPr lang="en-US" dirty="0"/>
          </a:p>
        </p:txBody>
      </p:sp>
      <p:sp>
        <p:nvSpPr>
          <p:cNvPr id="4" name="Slide Number Placeholder 3"/>
          <p:cNvSpPr>
            <a:spLocks noGrp="1"/>
          </p:cNvSpPr>
          <p:nvPr>
            <p:ph type="sldNum" sz="quarter" idx="10"/>
          </p:nvPr>
        </p:nvSpPr>
        <p:spPr/>
        <p:txBody>
          <a:bodyPr/>
          <a:lstStyle/>
          <a:p>
            <a:fld id="{9774B5A7-DC9A-495B-9C99-054B81557CA1}" type="slidenum">
              <a:rPr lang="en-US" smtClean="0"/>
              <a:t>27</a:t>
            </a:fld>
            <a:endParaRPr lang="en-US" dirty="0"/>
          </a:p>
        </p:txBody>
      </p:sp>
    </p:spTree>
    <p:extLst>
      <p:ext uri="{BB962C8B-B14F-4D97-AF65-F5344CB8AC3E}">
        <p14:creationId xmlns:p14="http://schemas.microsoft.com/office/powerpoint/2010/main" val="5595157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74B5A7-DC9A-495B-9C99-054B81557CA1}" type="slidenum">
              <a:rPr lang="en-US" smtClean="0"/>
              <a:t>28</a:t>
            </a:fld>
            <a:endParaRPr lang="en-US" dirty="0"/>
          </a:p>
        </p:txBody>
      </p:sp>
    </p:spTree>
    <p:extLst>
      <p:ext uri="{BB962C8B-B14F-4D97-AF65-F5344CB8AC3E}">
        <p14:creationId xmlns:p14="http://schemas.microsoft.com/office/powerpoint/2010/main" val="13217867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380A45-68F9-45EC-ACC1-8C16FAF85555}" type="slidenum">
              <a:rPr lang="en-US" smtClean="0"/>
              <a:t>29</a:t>
            </a:fld>
            <a:endParaRPr lang="en-US" dirty="0"/>
          </a:p>
        </p:txBody>
      </p:sp>
    </p:spTree>
    <p:extLst>
      <p:ext uri="{BB962C8B-B14F-4D97-AF65-F5344CB8AC3E}">
        <p14:creationId xmlns:p14="http://schemas.microsoft.com/office/powerpoint/2010/main" val="3966593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Yahoo’s subject-based</a:t>
            </a:r>
            <a:r>
              <a:rPr lang="en-US" baseline="0" dirty="0"/>
              <a:t> indexed </a:t>
            </a:r>
            <a:r>
              <a:rPr lang="en-US" dirty="0"/>
              <a:t>search engine via</a:t>
            </a:r>
            <a:r>
              <a:rPr lang="en-US" baseline="0" dirty="0"/>
              <a:t> a screenshot taken in 1998. </a:t>
            </a:r>
          </a:p>
          <a:p>
            <a:endParaRPr lang="en-US" baseline="0" dirty="0"/>
          </a:p>
          <a:p>
            <a:pPr defTabSz="928216" eaLnBrk="0" fontAlgn="base" hangingPunct="0">
              <a:spcBef>
                <a:spcPct val="30000"/>
              </a:spcBef>
              <a:spcAft>
                <a:spcPct val="0"/>
              </a:spcAft>
              <a:defRPr/>
            </a:pPr>
            <a:r>
              <a:rPr lang="en-US" baseline="0" dirty="0"/>
              <a:t>With a subject-based search, someone else has already categorized the information for you, which makes it easier to locate the information quickly.  On the other hand, you’re relying on someone else’s categorization of the information, which leaves the possibility that it has been categorized in a way different than the way you would have categorized it. It also may become unwieldy the more subjects you need to categorize. This stuff just doesn’t scale well. </a:t>
            </a:r>
          </a:p>
          <a:p>
            <a:pPr defTabSz="928216" eaLnBrk="0" fontAlgn="base" hangingPunct="0">
              <a:spcBef>
                <a:spcPct val="30000"/>
              </a:spcBef>
              <a:spcAft>
                <a:spcPct val="0"/>
              </a:spcAft>
              <a:defRPr/>
            </a:pPr>
            <a:endParaRPr lang="en-US" baseline="0" dirty="0"/>
          </a:p>
          <a:p>
            <a:pPr defTabSz="928216" eaLnBrk="0" fontAlgn="base" hangingPunct="0">
              <a:spcBef>
                <a:spcPct val="30000"/>
              </a:spcBef>
              <a:spcAft>
                <a:spcPct val="0"/>
              </a:spcAft>
              <a:defRPr/>
            </a:pPr>
            <a:r>
              <a:rPr lang="en-US" baseline="0" dirty="0"/>
              <a:t>What you’re looking at here is an attempt to take every single webpage in existence in the time and put it in the right place. That works okay when the number of things you have to index is manageable, but what happens when you just can’t hire enough people to do that, or what if it doesn’t make financial sense to do that, because you have millions of webpages popping up every day?</a:t>
            </a:r>
          </a:p>
          <a:p>
            <a:endParaRPr lang="en-US" dirty="0"/>
          </a:p>
        </p:txBody>
      </p:sp>
      <p:sp>
        <p:nvSpPr>
          <p:cNvPr id="4" name="Slide Number Placeholder 3"/>
          <p:cNvSpPr>
            <a:spLocks noGrp="1"/>
          </p:cNvSpPr>
          <p:nvPr>
            <p:ph type="sldNum" sz="quarter" idx="10"/>
          </p:nvPr>
        </p:nvSpPr>
        <p:spPr/>
        <p:txBody>
          <a:bodyPr/>
          <a:lstStyle/>
          <a:p>
            <a:fld id="{9774B5A7-DC9A-495B-9C99-054B81557CA1}" type="slidenum">
              <a:rPr lang="en-US" smtClean="0"/>
              <a:t>3</a:t>
            </a:fld>
            <a:endParaRPr lang="en-US" dirty="0"/>
          </a:p>
        </p:txBody>
      </p:sp>
    </p:spTree>
    <p:extLst>
      <p:ext uri="{BB962C8B-B14F-4D97-AF65-F5344CB8AC3E}">
        <p14:creationId xmlns:p14="http://schemas.microsoft.com/office/powerpoint/2010/main" val="36984544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380A45-68F9-45EC-ACC1-8C16FAF85555}" type="slidenum">
              <a:rPr lang="en-US" smtClean="0"/>
              <a:t>31</a:t>
            </a:fld>
            <a:endParaRPr lang="en-US" dirty="0"/>
          </a:p>
        </p:txBody>
      </p:sp>
    </p:spTree>
    <p:extLst>
      <p:ext uri="{BB962C8B-B14F-4D97-AF65-F5344CB8AC3E}">
        <p14:creationId xmlns:p14="http://schemas.microsoft.com/office/powerpoint/2010/main" val="26330557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eaLnBrk="1" hangingPunct="1">
              <a:spcBef>
                <a:spcPct val="0"/>
              </a:spcBef>
            </a:pPr>
            <a:r>
              <a:rPr lang="en-US" dirty="0"/>
              <a:t>I know we’ve gone over</a:t>
            </a:r>
            <a:r>
              <a:rPr lang="en-US" baseline="0" dirty="0"/>
              <a:t> a lot today but I can’t let you go without mentioning our customer support options for more help.  We’re open Monday through Friday, excluding holidays, from 8 a.m. to 8 p.m. Eastern time.  If you’re on the west coast, you’ll want to subtract a few hours!</a:t>
            </a:r>
            <a:endParaRPr lang="en-US" dirty="0"/>
          </a:p>
          <a:p>
            <a:pPr eaLnBrk="1" hangingPunct="1">
              <a:spcBef>
                <a:spcPct val="0"/>
              </a:spcBef>
            </a:pPr>
            <a:endParaRPr lang="en-US" dirty="0"/>
          </a:p>
          <a:p>
            <a:pPr eaLnBrk="1" hangingPunct="1">
              <a:spcBef>
                <a:spcPct val="0"/>
              </a:spcBef>
            </a:pPr>
            <a:r>
              <a:rPr lang="en-US" dirty="0"/>
              <a:t>We’ve got three ways</a:t>
            </a:r>
            <a:r>
              <a:rPr lang="en-US" baseline="0" dirty="0"/>
              <a:t> you can reach us: a toll-free number, email, or Live Chat. Live Chat is like an instant messenger program that you can open after you’re logged into Fastcase. Just go to the Help menu and select Live Chat or Live Help (it’ll depend which page you’re on but they’ll take you to the same place) and a little window will open up that you can type in.  Let’s say you were having trouble narrowing down your keyword search and you wanted some assistance.  What’s great about Live Chat is that we can send you links to what we’re looking at, and vice versa. It’s a lot easier to click on a link and see exactly what we’re seeing than trying to type it all in yourself. Live Chat is especially great for that type of help.</a:t>
            </a:r>
            <a:endParaRPr lang="en-US" dirty="0"/>
          </a:p>
          <a:p>
            <a:pPr eaLnBrk="1" hangingPunct="1">
              <a:spcBef>
                <a:spcPct val="0"/>
              </a:spcBef>
            </a:pPr>
            <a:endParaRPr lang="en-US" dirty="0"/>
          </a:p>
          <a:p>
            <a:pPr eaLnBrk="1" hangingPunct="1">
              <a:spcBef>
                <a:spcPct val="0"/>
              </a:spcBef>
            </a:pPr>
            <a:r>
              <a:rPr lang="en-US" dirty="0"/>
              <a:t>By the way, if you have any questions that you didn’t ask during the webinar, please</a:t>
            </a:r>
            <a:r>
              <a:rPr lang="en-US" baseline="0" dirty="0"/>
              <a:t> go ahead and enter them in now and I’ll try to answer as many as I can before our hour is up.  If you have specific questions, like maybe one about your bar association benefits, or a search you’ve had trouble with, I probably won’t be able to get to them during the webinar but I’m happy to contact you later via email.  I’ll definitely try to get all of the more general-interest questions answered for everyone during the session.</a:t>
            </a:r>
            <a:endParaRPr lang="en-US" dirty="0"/>
          </a:p>
          <a:p>
            <a:pPr eaLnBrk="1" hangingPunct="1">
              <a:spcBef>
                <a:spcPct val="0"/>
              </a:spcBef>
            </a:pPr>
            <a:endParaRPr lang="en-US" dirty="0"/>
          </a:p>
          <a:p>
            <a:pPr eaLnBrk="1" hangingPunct="1">
              <a:spcBef>
                <a:spcPct val="0"/>
              </a:spcBef>
            </a:pPr>
            <a:r>
              <a:rPr lang="en-US" dirty="0"/>
              <a:t>In</a:t>
            </a:r>
            <a:r>
              <a:rPr lang="en-US" baseline="0" dirty="0"/>
              <a:t> case you missed it at the beginning, I’ll mention CLE again.  If you’re attending this webinar for CLE credit offered through one of our bar association partners, and if your state requires a certificate of attendance, we send it to you 2-4 weeks after the webinar, via email. </a:t>
            </a:r>
            <a:endParaRPr lang="en-US" dirty="0"/>
          </a:p>
          <a:p>
            <a:pPr eaLnBrk="1" hangingPunct="1">
              <a:spcBef>
                <a:spcPct val="0"/>
              </a:spcBef>
            </a:pPr>
            <a:endParaRPr lang="en-US" dirty="0"/>
          </a:p>
          <a:p>
            <a:pPr eaLnBrk="1" hangingPunct="1">
              <a:spcBef>
                <a:spcPct val="0"/>
              </a:spcBef>
            </a:pPr>
            <a:r>
              <a:rPr lang="en-US" dirty="0"/>
              <a:t>[wrap up questions…it needs to go 60 minutes,</a:t>
            </a:r>
            <a:r>
              <a:rPr lang="en-US" baseline="0" dirty="0"/>
              <a:t> so if you have leftover time, you can make up questions [nobody will know it wasn’t a question asked].</a:t>
            </a:r>
          </a:p>
          <a:p>
            <a:pPr eaLnBrk="1" hangingPunct="1">
              <a:spcBef>
                <a:spcPct val="0"/>
              </a:spcBef>
            </a:pPr>
            <a:endParaRPr lang="en-US" baseline="0" dirty="0"/>
          </a:p>
          <a:p>
            <a:pPr eaLnBrk="1" hangingPunct="1">
              <a:spcBef>
                <a:spcPct val="0"/>
              </a:spcBef>
            </a:pPr>
            <a:r>
              <a:rPr lang="en-US" dirty="0"/>
              <a:t>You may want to save the questions log to go through and see if there any old ones left over that you couldn’t get to.</a:t>
            </a:r>
          </a:p>
        </p:txBody>
      </p:sp>
      <p:sp>
        <p:nvSpPr>
          <p:cNvPr id="4" name="Slide Number Placeholder 3"/>
          <p:cNvSpPr>
            <a:spLocks noGrp="1"/>
          </p:cNvSpPr>
          <p:nvPr>
            <p:ph type="sldNum" sz="quarter" idx="10"/>
          </p:nvPr>
        </p:nvSpPr>
        <p:spPr/>
        <p:txBody>
          <a:bodyPr/>
          <a:lstStyle/>
          <a:p>
            <a:fld id="{FC380A45-68F9-45EC-ACC1-8C16FAF85555}" type="slidenum">
              <a:rPr lang="en-US" smtClean="0"/>
              <a:t>34</a:t>
            </a:fld>
            <a:endParaRPr lang="en-US" dirty="0"/>
          </a:p>
        </p:txBody>
      </p:sp>
    </p:spTree>
    <p:extLst>
      <p:ext uri="{BB962C8B-B14F-4D97-AF65-F5344CB8AC3E}">
        <p14:creationId xmlns:p14="http://schemas.microsoft.com/office/powerpoint/2010/main" val="2845265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Something better comes along . . . </a:t>
            </a:r>
          </a:p>
          <a:p>
            <a:endParaRPr lang="en-US" dirty="0"/>
          </a:p>
          <a:p>
            <a:pPr defTabSz="928216" eaLnBrk="0" fontAlgn="base" hangingPunct="0">
              <a:spcBef>
                <a:spcPct val="30000"/>
              </a:spcBef>
              <a:spcAft>
                <a:spcPct val="0"/>
              </a:spcAft>
              <a:defRPr/>
            </a:pPr>
            <a:r>
              <a:rPr lang="en-US" dirty="0"/>
              <a:t>Searching</a:t>
            </a:r>
            <a:r>
              <a:rPr lang="en-US" baseline="0" dirty="0"/>
              <a:t> a full-text database has the advantage of being both precise and flexible in that you can search all the data containing the term, and you’re not limited to the categorization that someone has put that has put that information in. You’re in control of the search results rather than being stuck with a format someone else decided on for you.</a:t>
            </a:r>
            <a:endParaRPr lang="en-US" dirty="0"/>
          </a:p>
          <a:p>
            <a:endParaRPr lang="en-US" dirty="0"/>
          </a:p>
          <a:p>
            <a:r>
              <a:rPr lang="en-US" dirty="0"/>
              <a:t>The downside</a:t>
            </a:r>
            <a:r>
              <a:rPr lang="en-US" baseline="0" dirty="0"/>
              <a:t> is that you might have to do a bit more work to get the stuff you want — you can’t just willy-nilly click on links and hope you find what you want. You need to enter in a search phrase. And that’s what we’re talking about today — how to talk to our full-text search engine in the most efficient way possible.</a:t>
            </a:r>
            <a:endParaRPr lang="en-US" dirty="0"/>
          </a:p>
        </p:txBody>
      </p:sp>
      <p:sp>
        <p:nvSpPr>
          <p:cNvPr id="4" name="Slide Number Placeholder 3"/>
          <p:cNvSpPr>
            <a:spLocks noGrp="1"/>
          </p:cNvSpPr>
          <p:nvPr>
            <p:ph type="sldNum" sz="quarter" idx="10"/>
          </p:nvPr>
        </p:nvSpPr>
        <p:spPr/>
        <p:txBody>
          <a:bodyPr/>
          <a:lstStyle/>
          <a:p>
            <a:fld id="{FC380A45-68F9-45EC-ACC1-8C16FAF85555}" type="slidenum">
              <a:rPr lang="en-US" smtClean="0"/>
              <a:t>4</a:t>
            </a:fld>
            <a:endParaRPr lang="en-US" dirty="0"/>
          </a:p>
        </p:txBody>
      </p:sp>
    </p:spTree>
    <p:extLst>
      <p:ext uri="{BB962C8B-B14F-4D97-AF65-F5344CB8AC3E}">
        <p14:creationId xmlns:p14="http://schemas.microsoft.com/office/powerpoint/2010/main" val="2891551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The</a:t>
            </a:r>
            <a:r>
              <a:rPr lang="en-US" baseline="0" dirty="0"/>
              <a:t> kind of search you’re probably used to with services like Google is what we call a “Natural Language Search”. With a natural language search, you just type a phrase or question into the search bar in the same format that you’d use to tell a person what you’re looking for. The search engine then takes that query and uses it to try and figure out exactly what it is you want to find. </a:t>
            </a:r>
            <a:br>
              <a:rPr lang="en-US" baseline="0" dirty="0"/>
            </a:br>
            <a:endParaRPr lang="en-US" baseline="0" dirty="0"/>
          </a:p>
          <a:p>
            <a:r>
              <a:rPr lang="en-US" baseline="0" dirty="0"/>
              <a:t>If you type in a basic search on our “quick Caselaw Search” start page, or if you select “Natural Language” on our Advanced Caselaw Search page, you should use that kind of ‘Google-style’ search phrase. </a:t>
            </a:r>
          </a:p>
          <a:p>
            <a:br>
              <a:rPr lang="en-US" baseline="0" dirty="0"/>
            </a:br>
            <a:r>
              <a:rPr lang="en-US" baseline="0" dirty="0"/>
              <a:t>Natural language searches are easy and fast, but they can be imprecise. By using a natural language search, you are essentially leaving it up to the computer to decide what it thinks is relevant. Search engines like ours get better at this every day, but if you want to guarantee that you’re getting the most relevant results, you can’t beat the precision of a Boolean Keyword Search. </a:t>
            </a:r>
          </a:p>
          <a:p>
            <a:endParaRPr lang="en-US" baseline="0" dirty="0"/>
          </a:p>
          <a:p>
            <a:r>
              <a:rPr lang="en-US" baseline="0" dirty="0"/>
              <a:t>Unlike Natural Language searches, Boolean searches allow you to specify in great detail exactly what it is you want to find, by using a set of functions called ‘Boolean Operators’. </a:t>
            </a:r>
            <a:endParaRPr lang="en-US" dirty="0"/>
          </a:p>
        </p:txBody>
      </p:sp>
      <p:sp>
        <p:nvSpPr>
          <p:cNvPr id="4" name="Slide Number Placeholder 3"/>
          <p:cNvSpPr>
            <a:spLocks noGrp="1"/>
          </p:cNvSpPr>
          <p:nvPr>
            <p:ph type="sldNum" sz="quarter" idx="10"/>
          </p:nvPr>
        </p:nvSpPr>
        <p:spPr/>
        <p:txBody>
          <a:bodyPr/>
          <a:lstStyle/>
          <a:p>
            <a:fld id="{FC380A45-68F9-45EC-ACC1-8C16FAF85555}" type="slidenum">
              <a:rPr lang="en-US" smtClean="0"/>
              <a:t>5</a:t>
            </a:fld>
            <a:endParaRPr lang="en-US" dirty="0"/>
          </a:p>
        </p:txBody>
      </p:sp>
    </p:spTree>
    <p:extLst>
      <p:ext uri="{BB962C8B-B14F-4D97-AF65-F5344CB8AC3E}">
        <p14:creationId xmlns:p14="http://schemas.microsoft.com/office/powerpoint/2010/main" val="1829824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spcBef>
                <a:spcPct val="0"/>
              </a:spcBef>
              <a:spcAft>
                <a:spcPts val="1218"/>
              </a:spcAft>
            </a:pPr>
            <a:r>
              <a:rPr lang="en-US" dirty="0"/>
              <a:t>For today’s webinar, we’re going to use a hypothetical.</a:t>
            </a:r>
          </a:p>
          <a:p>
            <a:pPr>
              <a:spcBef>
                <a:spcPct val="0"/>
              </a:spcBef>
              <a:spcAft>
                <a:spcPts val="1218"/>
              </a:spcAft>
            </a:pPr>
            <a:endParaRPr lang="en-US" dirty="0"/>
          </a:p>
          <a:p>
            <a:pPr defTabSz="928216">
              <a:spcBef>
                <a:spcPct val="0"/>
              </a:spcBef>
              <a:spcAft>
                <a:spcPts val="1218"/>
              </a:spcAft>
              <a:defRPr/>
            </a:pPr>
            <a:r>
              <a:rPr lang="en-US" dirty="0"/>
              <a:t>The question I want to answer if you’ll recall is: </a:t>
            </a:r>
            <a:r>
              <a:rPr lang="en-US" dirty="0">
                <a:solidFill>
                  <a:schemeClr val="accent1"/>
                </a:solidFill>
                <a:latin typeface="Garamond" panose="02020404030301010803" pitchFamily="18" charset="0"/>
              </a:rPr>
              <a:t>Must the state prove defendant knew a substance is a controlled substance analogue to obtain a conviction for selling it?</a:t>
            </a:r>
            <a:endParaRPr lang="en-US" dirty="0"/>
          </a:p>
          <a:p>
            <a:pPr>
              <a:spcBef>
                <a:spcPct val="0"/>
              </a:spcBef>
              <a:spcAft>
                <a:spcPts val="1218"/>
              </a:spcAft>
            </a:pPr>
            <a:endParaRPr lang="en-US" dirty="0"/>
          </a:p>
          <a:p>
            <a:pPr>
              <a:spcBef>
                <a:spcPct val="0"/>
              </a:spcBef>
              <a:spcAft>
                <a:spcPts val="1218"/>
              </a:spcAft>
            </a:pPr>
            <a:r>
              <a:rPr lang="en-US" dirty="0"/>
              <a:t>This sort of reflects the typical way a client comes to us, right? They tell us what happened, or what they’d like to have happen, in  narrative, and we identify the issues we think are germane to the law. Of course they often tell us significantly more than they need to, but some of us bill in tenths of an hour, right? So alright. Our job is to figure out how to help them in the context of the law, and so we do some brainstorming about their legal issues.</a:t>
            </a:r>
          </a:p>
          <a:p>
            <a:pPr>
              <a:spcBef>
                <a:spcPct val="0"/>
              </a:spcBef>
              <a:spcAft>
                <a:spcPts val="1218"/>
              </a:spcAft>
            </a:pPr>
            <a:endParaRPr lang="en-US" dirty="0"/>
          </a:p>
          <a:p>
            <a:pPr>
              <a:spcBef>
                <a:spcPct val="0"/>
              </a:spcBef>
              <a:spcAft>
                <a:spcPts val="1218"/>
              </a:spcAft>
            </a:pPr>
            <a:r>
              <a:rPr lang="en-US" dirty="0"/>
              <a:t>In brainstorming, I’m going to try to reduce the questions to one or two issues if I can. They should be specific enough and include enough discrete facts so that I formulate a fairly specific, targeted search. So given this particular issue, a search about warrantless searches is probably going to give us hundreds of thousands of results, whereas including terms to limit us to the realm of cell phones is going to return a substantially smaller subset of cases, and more relevant cases to what we need to know.</a:t>
            </a:r>
          </a:p>
          <a:p>
            <a:pPr>
              <a:spcBef>
                <a:spcPct val="0"/>
              </a:spcBef>
              <a:spcAft>
                <a:spcPts val="1218"/>
              </a:spcAft>
            </a:pPr>
            <a:endParaRPr lang="en-US" dirty="0"/>
          </a:p>
          <a:p>
            <a:pPr>
              <a:spcBef>
                <a:spcPct val="0"/>
              </a:spcBef>
              <a:spcAft>
                <a:spcPts val="1218"/>
              </a:spcAft>
            </a:pPr>
            <a:r>
              <a:rPr lang="en-US" dirty="0"/>
              <a:t>So let’s ask ourselves, what legal principals could be at play here?</a:t>
            </a:r>
          </a:p>
          <a:p>
            <a:pPr>
              <a:spcBef>
                <a:spcPct val="0"/>
              </a:spcBef>
              <a:spcAft>
                <a:spcPts val="1218"/>
              </a:spcAft>
            </a:pPr>
            <a:endParaRPr lang="en-US" dirty="0"/>
          </a:p>
          <a:p>
            <a:pPr>
              <a:spcBef>
                <a:spcPct val="0"/>
              </a:spcBef>
              <a:spcAft>
                <a:spcPts val="1218"/>
              </a:spcAft>
            </a:pPr>
            <a:r>
              <a:rPr lang="en-US" dirty="0"/>
              <a:t>I’ve thought of a few to get us started: Scienter or mens rea is going to be the underlying issues here – I want to know about it really in the context of controlled substances. I’ve also gotten us started by identifying the Analogue Enforcement Act of 1986 which is going to frame how we’re looking at all these ideas.</a:t>
            </a:r>
          </a:p>
          <a:p>
            <a:pPr>
              <a:spcBef>
                <a:spcPct val="0"/>
              </a:spcBef>
              <a:spcAft>
                <a:spcPts val="1218"/>
              </a:spcAft>
            </a:pPr>
            <a:endParaRPr lang="en-US" dirty="0"/>
          </a:p>
          <a:p>
            <a:pPr>
              <a:spcBef>
                <a:spcPct val="0"/>
              </a:spcBef>
              <a:spcAft>
                <a:spcPts val="1218"/>
              </a:spcAft>
            </a:pPr>
            <a:r>
              <a:rPr lang="en-US" dirty="0"/>
              <a:t>The last part of my research strategy is to think of other words that might be useful to my search.  As you know, specific facts are almost always relevant to any search, so I’m going to think about what distinctive facts I have based on my client’s specific issue, that I can add to my search. </a:t>
            </a:r>
          </a:p>
          <a:p>
            <a:pPr>
              <a:spcBef>
                <a:spcPct val="0"/>
              </a:spcBef>
              <a:spcAft>
                <a:spcPts val="1218"/>
              </a:spcAft>
            </a:pPr>
            <a:endParaRPr lang="en-US" dirty="0"/>
          </a:p>
          <a:p>
            <a:pPr>
              <a:spcBef>
                <a:spcPct val="0"/>
              </a:spcBef>
              <a:spcAft>
                <a:spcPts val="1218"/>
              </a:spcAft>
            </a:pPr>
            <a:r>
              <a:rPr lang="en-US" dirty="0"/>
              <a:t>Here I’ve identified drug dealing and synthetic drugs. These are going to refine my search a bit more.</a:t>
            </a:r>
          </a:p>
          <a:p>
            <a:pPr>
              <a:spcBef>
                <a:spcPct val="0"/>
              </a:spcBef>
              <a:spcAft>
                <a:spcPts val="1218"/>
              </a:spcAft>
            </a:pPr>
            <a:endParaRPr lang="en-US" dirty="0"/>
          </a:p>
          <a:p>
            <a:pPr>
              <a:spcBef>
                <a:spcPct val="0"/>
              </a:spcBef>
              <a:spcAft>
                <a:spcPts val="1218"/>
              </a:spcAft>
            </a:pPr>
            <a:r>
              <a:rPr lang="en-US" dirty="0"/>
              <a:t>So now I have my specific question or questions, a few legal principles in mind, and specific facts that will help me narrow my research to cases on my specific issue.</a:t>
            </a:r>
          </a:p>
          <a:p>
            <a:endParaRPr lang="en-US" dirty="0"/>
          </a:p>
        </p:txBody>
      </p:sp>
      <p:sp>
        <p:nvSpPr>
          <p:cNvPr id="4" name="Slide Number Placeholder 3"/>
          <p:cNvSpPr>
            <a:spLocks noGrp="1"/>
          </p:cNvSpPr>
          <p:nvPr>
            <p:ph type="sldNum" sz="quarter" idx="10"/>
          </p:nvPr>
        </p:nvSpPr>
        <p:spPr/>
        <p:txBody>
          <a:bodyPr/>
          <a:lstStyle/>
          <a:p>
            <a:fld id="{FC380A45-68F9-45EC-ACC1-8C16FAF85555}" type="slidenum">
              <a:rPr lang="en-US" smtClean="0"/>
              <a:t>6</a:t>
            </a:fld>
            <a:endParaRPr lang="en-US" dirty="0"/>
          </a:p>
        </p:txBody>
      </p:sp>
    </p:spTree>
    <p:extLst>
      <p:ext uri="{BB962C8B-B14F-4D97-AF65-F5344CB8AC3E}">
        <p14:creationId xmlns:p14="http://schemas.microsoft.com/office/powerpoint/2010/main" val="3298433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spcBef>
                <a:spcPct val="0"/>
              </a:spcBef>
            </a:pPr>
            <a:r>
              <a:rPr lang="en-US" dirty="0"/>
              <a:t>When you’re doing electronic legal research, you’re usually looking for a concept and not a particular phrase or word.  But many electronic databases, including Fastcase, are full-text databases, which are based on words and not concepts.  This is why sometimes it takes practice to be able to translate concepts into effective search terms, and that’s what we’re going to focus on today.</a:t>
            </a:r>
          </a:p>
          <a:p>
            <a:pPr>
              <a:spcBef>
                <a:spcPct val="0"/>
              </a:spcBef>
            </a:pPr>
            <a:endParaRPr lang="en-US" dirty="0"/>
          </a:p>
          <a:p>
            <a:pPr>
              <a:spcBef>
                <a:spcPct val="0"/>
              </a:spcBef>
            </a:pPr>
            <a:r>
              <a:rPr lang="en-US" dirty="0"/>
              <a:t>Two things to keep in mind before we start constructing our searches are Synonymy and Ambiguity.  </a:t>
            </a:r>
          </a:p>
          <a:p>
            <a:pPr>
              <a:spcBef>
                <a:spcPct val="0"/>
              </a:spcBef>
            </a:pPr>
            <a:endParaRPr lang="en-US" dirty="0"/>
          </a:p>
          <a:p>
            <a:pPr>
              <a:spcBef>
                <a:spcPct val="0"/>
              </a:spcBef>
            </a:pPr>
            <a:r>
              <a:rPr lang="en-US" dirty="0"/>
              <a:t>Synonymy – that’s multiple words that express the same concept.  Therefore, when you’re running a search, try to think of synonyms or other words that might be used to describe the same thing you’re looking for.  One example would be if you were searching for a case involving a gun.  You could choose car as a keyword but you might want to include the word automobile, because that means the same thing and an opinion might use the term automobile rather than gun.</a:t>
            </a:r>
          </a:p>
          <a:p>
            <a:pPr>
              <a:spcBef>
                <a:spcPct val="0"/>
              </a:spcBef>
            </a:pPr>
            <a:endParaRPr lang="en-US" dirty="0"/>
          </a:p>
          <a:p>
            <a:pPr>
              <a:spcBef>
                <a:spcPct val="0"/>
              </a:spcBef>
            </a:pPr>
            <a:r>
              <a:rPr lang="en-US" dirty="0"/>
              <a:t>On the other hand, watch out for ambiguity, when a set of words can express more than one concept.  There are ways to deal with ambiguity that’s inherent in language itself, such as by adding more search terms to eliminate false positives or irrelevant search results.  One example of a word that could be used in two different ways is the word negligence in an injury case.  There can be both criminal and tortious negligence, so you might want to add more keywords so you eliminate the criminal negligence cases if you’re only searching for tort-related negligence cases.</a:t>
            </a:r>
          </a:p>
        </p:txBody>
      </p:sp>
      <p:sp>
        <p:nvSpPr>
          <p:cNvPr id="4" name="Slide Number Placeholder 3"/>
          <p:cNvSpPr>
            <a:spLocks noGrp="1"/>
          </p:cNvSpPr>
          <p:nvPr>
            <p:ph type="sldNum" sz="quarter" idx="10"/>
          </p:nvPr>
        </p:nvSpPr>
        <p:spPr/>
        <p:txBody>
          <a:bodyPr/>
          <a:lstStyle/>
          <a:p>
            <a:fld id="{FC380A45-68F9-45EC-ACC1-8C16FAF85555}" type="slidenum">
              <a:rPr lang="en-US" smtClean="0"/>
              <a:t>7</a:t>
            </a:fld>
            <a:endParaRPr lang="en-US" dirty="0"/>
          </a:p>
        </p:txBody>
      </p:sp>
    </p:spTree>
    <p:extLst>
      <p:ext uri="{BB962C8B-B14F-4D97-AF65-F5344CB8AC3E}">
        <p14:creationId xmlns:p14="http://schemas.microsoft.com/office/powerpoint/2010/main" val="673296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defTabSz="928216">
              <a:defRPr/>
            </a:pPr>
            <a:r>
              <a:rPr lang="en-US" dirty="0"/>
              <a:t>So l</a:t>
            </a:r>
            <a:r>
              <a:rPr lang="en-US" baseline="0" dirty="0"/>
              <a:t>et’s get down to turning concepts into a keyword search. The process of turning a concept into a search is a sort of dance. It involves an informed stab in the dark to create your search terms based on your issue, and then examining the results to refine your search. You repeat this process until you’re satisfied with the results.</a:t>
            </a:r>
            <a:endParaRPr lang="en-US" dirty="0"/>
          </a:p>
          <a:p>
            <a:endParaRPr lang="en-US" dirty="0"/>
          </a:p>
        </p:txBody>
      </p:sp>
      <p:sp>
        <p:nvSpPr>
          <p:cNvPr id="4" name="Slide Number Placeholder 3"/>
          <p:cNvSpPr>
            <a:spLocks noGrp="1"/>
          </p:cNvSpPr>
          <p:nvPr>
            <p:ph type="sldNum" sz="quarter" idx="10"/>
          </p:nvPr>
        </p:nvSpPr>
        <p:spPr/>
        <p:txBody>
          <a:bodyPr/>
          <a:lstStyle/>
          <a:p>
            <a:fld id="{FC380A45-68F9-45EC-ACC1-8C16FAF85555}" type="slidenum">
              <a:rPr lang="en-US" smtClean="0"/>
              <a:t>8</a:t>
            </a:fld>
            <a:endParaRPr lang="en-US" dirty="0"/>
          </a:p>
        </p:txBody>
      </p:sp>
    </p:spTree>
    <p:extLst>
      <p:ext uri="{BB962C8B-B14F-4D97-AF65-F5344CB8AC3E}">
        <p14:creationId xmlns:p14="http://schemas.microsoft.com/office/powerpoint/2010/main" val="828716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spcBef>
                <a:spcPct val="0"/>
              </a:spcBef>
              <a:spcAft>
                <a:spcPts val="1218"/>
              </a:spcAft>
            </a:pPr>
            <a:r>
              <a:rPr lang="en-US" dirty="0"/>
              <a:t>For the purposes</a:t>
            </a:r>
            <a:r>
              <a:rPr lang="en-US" baseline="0" dirty="0"/>
              <a:t> of </a:t>
            </a:r>
            <a:r>
              <a:rPr lang="en-US" dirty="0"/>
              <a:t>today’s webinar,</a:t>
            </a:r>
            <a:r>
              <a:rPr lang="en-US" baseline="0" dirty="0"/>
              <a:t> let’s take a real-life problem and turn it into a keyword search. So let’s say we want to know to what extent the government can have spouses testify against each other. I’ve got a client who was just married to her husband while he was in jail, and the government is trying to compel her to testify against him. </a:t>
            </a:r>
          </a:p>
          <a:p>
            <a:pPr>
              <a:spcBef>
                <a:spcPct val="0"/>
              </a:spcBef>
              <a:spcAft>
                <a:spcPts val="1218"/>
              </a:spcAft>
            </a:pPr>
            <a:endParaRPr lang="en-US" baseline="0" dirty="0"/>
          </a:p>
          <a:p>
            <a:pPr>
              <a:spcBef>
                <a:spcPct val="0"/>
              </a:spcBef>
              <a:spcAft>
                <a:spcPts val="1218"/>
              </a:spcAft>
            </a:pPr>
            <a:r>
              <a:rPr lang="en-US" baseline="0" dirty="0"/>
              <a:t>Before I start entering in words, I like to do a little background thinking and try to focus my search to just one or two concise questions.</a:t>
            </a:r>
          </a:p>
          <a:p>
            <a:pPr>
              <a:spcBef>
                <a:spcPct val="0"/>
              </a:spcBef>
              <a:spcAft>
                <a:spcPts val="1218"/>
              </a:spcAft>
            </a:pPr>
            <a:endParaRPr lang="en-US" dirty="0"/>
          </a:p>
          <a:p>
            <a:pPr>
              <a:spcBef>
                <a:spcPct val="0"/>
              </a:spcBef>
              <a:spcAft>
                <a:spcPts val="1218"/>
              </a:spcAft>
            </a:pPr>
            <a:r>
              <a:rPr lang="en-US" dirty="0"/>
              <a:t>If it’s an area of law I know very little about I’m going to want to start with a secondary source — hopefully someone has distilled these ideas down into a digestible format already. So I might look at a bar journal article, or take a look at the Fastcase HeinOnline database for law reviews and journal articles, or I may just run a Google search to see if anyone is talking about these ideas in my jurisdiction. I could also use a natural language search in caselaw, if I have somewhat of an idea but am hoping to find a case that discusses a lot of black letter law and principles.</a:t>
            </a:r>
          </a:p>
          <a:p>
            <a:pPr>
              <a:spcBef>
                <a:spcPct val="0"/>
              </a:spcBef>
              <a:spcAft>
                <a:spcPts val="1218"/>
              </a:spcAft>
            </a:pPr>
            <a:endParaRPr lang="en-US" dirty="0"/>
          </a:p>
          <a:p>
            <a:pPr>
              <a:spcBef>
                <a:spcPct val="0"/>
              </a:spcBef>
              <a:spcAft>
                <a:spcPts val="1218"/>
              </a:spcAft>
            </a:pPr>
            <a:r>
              <a:rPr lang="en-US" dirty="0"/>
              <a:t>To help me formulate some useful keywords, I want to be thinking about the Five Ws people often talk about in the context of journalism – who, what, when, where, and why? Depending on our fact pattern, each of these may give us useful keywords to use in our search. So let’s apply that to our fact pattern.</a:t>
            </a:r>
            <a:endParaRPr lang="en-US" baseline="0" dirty="0"/>
          </a:p>
          <a:p>
            <a:endParaRPr lang="en-US" dirty="0"/>
          </a:p>
        </p:txBody>
      </p:sp>
      <p:sp>
        <p:nvSpPr>
          <p:cNvPr id="4" name="Slide Number Placeholder 3"/>
          <p:cNvSpPr>
            <a:spLocks noGrp="1"/>
          </p:cNvSpPr>
          <p:nvPr>
            <p:ph type="sldNum" sz="quarter" idx="10"/>
          </p:nvPr>
        </p:nvSpPr>
        <p:spPr/>
        <p:txBody>
          <a:bodyPr/>
          <a:lstStyle/>
          <a:p>
            <a:fld id="{FC380A45-68F9-45EC-ACC1-8C16FAF85555}" type="slidenum">
              <a:rPr lang="en-US" smtClean="0"/>
              <a:t>9</a:t>
            </a:fld>
            <a:endParaRPr lang="en-US" dirty="0"/>
          </a:p>
        </p:txBody>
      </p:sp>
    </p:spTree>
    <p:extLst>
      <p:ext uri="{BB962C8B-B14F-4D97-AF65-F5344CB8AC3E}">
        <p14:creationId xmlns:p14="http://schemas.microsoft.com/office/powerpoint/2010/main" val="42579510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Title Slide">
    <p:bg>
      <p:bgRef idx="1001">
        <a:schemeClr val="bg1"/>
      </p:bgRef>
    </p:bg>
    <p:spTree>
      <p:nvGrpSpPr>
        <p:cNvPr id="1" name=""/>
        <p:cNvGrpSpPr/>
        <p:nvPr/>
      </p:nvGrpSpPr>
      <p:grpSpPr>
        <a:xfrm>
          <a:off x="0" y="0"/>
          <a:ext cx="0" cy="0"/>
          <a:chOff x="0" y="0"/>
          <a:chExt cx="0" cy="0"/>
        </a:xfrm>
      </p:grpSpPr>
      <p:sp>
        <p:nvSpPr>
          <p:cNvPr id="4" name="Round Diagonal Corner Rectangle 3"/>
          <p:cNvSpPr/>
          <p:nvPr userDrawn="1"/>
        </p:nvSpPr>
        <p:spPr>
          <a:xfrm>
            <a:off x="171452" y="244476"/>
            <a:ext cx="8772525" cy="6321425"/>
          </a:xfrm>
          <a:prstGeom prst="round2Diag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333375" y="244476"/>
            <a:ext cx="7724775" cy="2193925"/>
          </a:xfrm>
        </p:spPr>
        <p:txBody>
          <a:bodyPr anchor="b"/>
          <a:lstStyle>
            <a:lvl1pPr>
              <a:defRPr sz="6000">
                <a:solidFill>
                  <a:schemeClr val="bg1"/>
                </a:solidFill>
                <a:latin typeface="Helvetica Neue" panose="02000503000000020004" pitchFamily="2"/>
                <a:ea typeface="Helvetica Neue" panose="02000503000000020004" pitchFamily="2"/>
                <a:cs typeface="Helvetica Neue" panose="02000503000000020004" pitchFamily="2"/>
              </a:defRPr>
            </a:lvl1pPr>
          </a:lstStyle>
          <a:p>
            <a:r>
              <a:rPr lang="en-US" dirty="0"/>
              <a:t>click to edit master title style</a:t>
            </a:r>
          </a:p>
        </p:txBody>
      </p:sp>
      <p:sp>
        <p:nvSpPr>
          <p:cNvPr id="3" name="Text Placeholder 2"/>
          <p:cNvSpPr>
            <a:spLocks noGrp="1"/>
          </p:cNvSpPr>
          <p:nvPr>
            <p:ph type="body" idx="1" hasCustomPrompt="1"/>
          </p:nvPr>
        </p:nvSpPr>
        <p:spPr>
          <a:xfrm>
            <a:off x="333375" y="2386014"/>
            <a:ext cx="7724775" cy="1500187"/>
          </a:xfrm>
        </p:spPr>
        <p:txBody>
          <a:bodyPr/>
          <a:lstStyle>
            <a:lvl1pPr marL="0" indent="0">
              <a:buNone/>
              <a:defRPr sz="2400">
                <a:solidFill>
                  <a:srgbClr val="FE8000"/>
                </a:solidFill>
                <a:latin typeface="Helvetica Neue" panose="02000503000000020004" pitchFamily="2"/>
                <a:ea typeface="Helvetica Neue" panose="02000503000000020004" pitchFamily="2"/>
                <a:cs typeface="Helvetica Neue" panose="02000503000000020004" pitchFamily="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8" name="Straight Arrow Connector 7"/>
          <p:cNvCxnSpPr/>
          <p:nvPr userDrawn="1"/>
        </p:nvCxnSpPr>
        <p:spPr>
          <a:xfrm>
            <a:off x="333375" y="2386013"/>
            <a:ext cx="1428750" cy="0"/>
          </a:xfrm>
          <a:prstGeom prst="straightConnector1">
            <a:avLst/>
          </a:prstGeom>
          <a:ln w="31750" cmpd="sng">
            <a:solidFill>
              <a:srgbClr val="FE8000"/>
            </a:solidFill>
            <a:headEnd type="none"/>
            <a:tailEnd type="stealth" w="lg" len="lg"/>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10200" y="4902757"/>
            <a:ext cx="3094442" cy="1396190"/>
          </a:xfrm>
          <a:prstGeom prst="rect">
            <a:avLst/>
          </a:prstGeom>
        </p:spPr>
      </p:pic>
    </p:spTree>
    <p:extLst>
      <p:ext uri="{BB962C8B-B14F-4D97-AF65-F5344CB8AC3E}">
        <p14:creationId xmlns:p14="http://schemas.microsoft.com/office/powerpoint/2010/main" val="157780017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Transition Slide">
    <p:bg>
      <p:bgRef idx="1001">
        <a:schemeClr val="bg1"/>
      </p:bgRef>
    </p:bg>
    <p:spTree>
      <p:nvGrpSpPr>
        <p:cNvPr id="1" name=""/>
        <p:cNvGrpSpPr/>
        <p:nvPr/>
      </p:nvGrpSpPr>
      <p:grpSpPr>
        <a:xfrm>
          <a:off x="0" y="0"/>
          <a:ext cx="0" cy="0"/>
          <a:chOff x="0" y="0"/>
          <a:chExt cx="0" cy="0"/>
        </a:xfrm>
      </p:grpSpPr>
      <p:sp>
        <p:nvSpPr>
          <p:cNvPr id="10" name="Round Diagonal Corner Rectangle 9"/>
          <p:cNvSpPr/>
          <p:nvPr userDrawn="1"/>
        </p:nvSpPr>
        <p:spPr>
          <a:xfrm>
            <a:off x="171450" y="244476"/>
            <a:ext cx="8772525" cy="6321425"/>
          </a:xfrm>
          <a:prstGeom prst="round2Diag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Slide Number Placeholder 5"/>
          <p:cNvSpPr>
            <a:spLocks noGrp="1"/>
          </p:cNvSpPr>
          <p:nvPr>
            <p:ph type="sldNum" sz="quarter" idx="12"/>
          </p:nvPr>
        </p:nvSpPr>
        <p:spPr/>
        <p:txBody>
          <a:bodyPr/>
          <a:lstStyle>
            <a:lvl1pPr>
              <a:defRPr>
                <a:solidFill>
                  <a:srgbClr val="454545"/>
                </a:solidFill>
              </a:defRPr>
            </a:lvl1pPr>
          </a:lstStyle>
          <a:p>
            <a:fld id="{5040E574-B917-6547-80F5-2A4B04D51251}" type="slidenum">
              <a:rPr lang="en-US" altLang="en-US" smtClean="0"/>
              <a:pPr/>
              <a:t>‹#›</a:t>
            </a:fld>
            <a:endParaRPr lang="en-US" altLang="en-US" dirty="0"/>
          </a:p>
        </p:txBody>
      </p:sp>
      <p:sp>
        <p:nvSpPr>
          <p:cNvPr id="11" name="Title 1"/>
          <p:cNvSpPr>
            <a:spLocks noGrp="1"/>
          </p:cNvSpPr>
          <p:nvPr>
            <p:ph type="title" hasCustomPrompt="1"/>
          </p:nvPr>
        </p:nvSpPr>
        <p:spPr>
          <a:xfrm>
            <a:off x="333375" y="244476"/>
            <a:ext cx="7724775" cy="2193925"/>
          </a:xfrm>
        </p:spPr>
        <p:txBody>
          <a:bodyPr anchor="b"/>
          <a:lstStyle>
            <a:lvl1pPr>
              <a:defRPr sz="6000">
                <a:solidFill>
                  <a:schemeClr val="bg1"/>
                </a:solidFill>
                <a:latin typeface="Helvetica Neue" panose="02000503000000020004" pitchFamily="2"/>
                <a:ea typeface="Helvetica Neue" panose="02000503000000020004" pitchFamily="2"/>
                <a:cs typeface="Helvetica Neue" panose="02000503000000020004" pitchFamily="2"/>
              </a:defRPr>
            </a:lvl1pPr>
          </a:lstStyle>
          <a:p>
            <a:r>
              <a:rPr lang="en-US" dirty="0"/>
              <a:t>click to edit master title style</a:t>
            </a:r>
          </a:p>
        </p:txBody>
      </p:sp>
      <p:sp>
        <p:nvSpPr>
          <p:cNvPr id="12" name="Text Placeholder 2"/>
          <p:cNvSpPr>
            <a:spLocks noGrp="1"/>
          </p:cNvSpPr>
          <p:nvPr>
            <p:ph type="body" idx="1" hasCustomPrompt="1"/>
          </p:nvPr>
        </p:nvSpPr>
        <p:spPr>
          <a:xfrm>
            <a:off x="333375" y="2386014"/>
            <a:ext cx="7724775" cy="1500187"/>
          </a:xfrm>
        </p:spPr>
        <p:txBody>
          <a:bodyPr/>
          <a:lstStyle>
            <a:lvl1pPr marL="0" indent="0">
              <a:buNone/>
              <a:defRPr sz="2400">
                <a:solidFill>
                  <a:srgbClr val="FE8000"/>
                </a:solidFill>
                <a:latin typeface="Helvetica Neue" panose="02000503000000020004" pitchFamily="2"/>
                <a:ea typeface="Helvetica Neue" panose="02000503000000020004" pitchFamily="2"/>
                <a:cs typeface="Helvetica Neue" panose="02000503000000020004" pitchFamily="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13" name="Straight Arrow Connector 12"/>
          <p:cNvCxnSpPr/>
          <p:nvPr userDrawn="1"/>
        </p:nvCxnSpPr>
        <p:spPr>
          <a:xfrm>
            <a:off x="333375" y="2386013"/>
            <a:ext cx="1428750" cy="0"/>
          </a:xfrm>
          <a:prstGeom prst="straightConnector1">
            <a:avLst/>
          </a:prstGeom>
          <a:ln w="31750" cmpd="sng">
            <a:solidFill>
              <a:srgbClr val="FE8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920136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ransition Slide">
    <p:bg>
      <p:bgRef idx="1001">
        <a:schemeClr val="bg1"/>
      </p:bgRef>
    </p:bg>
    <p:spTree>
      <p:nvGrpSpPr>
        <p:cNvPr id="1" name=""/>
        <p:cNvGrpSpPr/>
        <p:nvPr/>
      </p:nvGrpSpPr>
      <p:grpSpPr>
        <a:xfrm>
          <a:off x="0" y="0"/>
          <a:ext cx="0" cy="0"/>
          <a:chOff x="0" y="0"/>
          <a:chExt cx="0" cy="0"/>
        </a:xfrm>
      </p:grpSpPr>
      <p:sp>
        <p:nvSpPr>
          <p:cNvPr id="10" name="Round Diagonal Corner Rectangle 9"/>
          <p:cNvSpPr/>
          <p:nvPr userDrawn="1"/>
        </p:nvSpPr>
        <p:spPr>
          <a:xfrm>
            <a:off x="171450" y="244476"/>
            <a:ext cx="8772525" cy="6321425"/>
          </a:xfrm>
          <a:prstGeom prst="round2Diag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Slide Number Placeholder 5"/>
          <p:cNvSpPr>
            <a:spLocks noGrp="1"/>
          </p:cNvSpPr>
          <p:nvPr>
            <p:ph type="sldNum" sz="quarter" idx="12"/>
          </p:nvPr>
        </p:nvSpPr>
        <p:spPr/>
        <p:txBody>
          <a:bodyPr/>
          <a:lstStyle>
            <a:lvl1pPr>
              <a:defRPr>
                <a:solidFill>
                  <a:srgbClr val="454545"/>
                </a:solidFill>
              </a:defRPr>
            </a:lvl1pPr>
          </a:lstStyle>
          <a:p>
            <a:fld id="{5040E574-B917-6547-80F5-2A4B04D51251}" type="slidenum">
              <a:rPr lang="en-US" altLang="en-US" smtClean="0"/>
              <a:pPr/>
              <a:t>‹#›</a:t>
            </a:fld>
            <a:endParaRPr lang="en-US" altLang="en-US" dirty="0"/>
          </a:p>
        </p:txBody>
      </p:sp>
      <p:sp>
        <p:nvSpPr>
          <p:cNvPr id="11" name="Title 1"/>
          <p:cNvSpPr>
            <a:spLocks noGrp="1"/>
          </p:cNvSpPr>
          <p:nvPr>
            <p:ph type="title" hasCustomPrompt="1"/>
          </p:nvPr>
        </p:nvSpPr>
        <p:spPr>
          <a:xfrm>
            <a:off x="333375" y="244476"/>
            <a:ext cx="7724775" cy="2193925"/>
          </a:xfrm>
        </p:spPr>
        <p:txBody>
          <a:bodyPr anchor="b"/>
          <a:lstStyle>
            <a:lvl1pPr>
              <a:defRPr sz="6000">
                <a:solidFill>
                  <a:schemeClr val="bg1"/>
                </a:solidFill>
                <a:latin typeface="Helvetica Neue" panose="02000503000000020004" pitchFamily="2"/>
                <a:ea typeface="Helvetica Neue" panose="02000503000000020004" pitchFamily="2"/>
                <a:cs typeface="Helvetica Neue" panose="02000503000000020004" pitchFamily="2"/>
              </a:defRPr>
            </a:lvl1pPr>
          </a:lstStyle>
          <a:p>
            <a:r>
              <a:rPr lang="en-US" dirty="0"/>
              <a:t>click to edit master title style</a:t>
            </a:r>
          </a:p>
        </p:txBody>
      </p:sp>
      <p:sp>
        <p:nvSpPr>
          <p:cNvPr id="12" name="Text Placeholder 2"/>
          <p:cNvSpPr>
            <a:spLocks noGrp="1"/>
          </p:cNvSpPr>
          <p:nvPr>
            <p:ph type="body" idx="1" hasCustomPrompt="1"/>
          </p:nvPr>
        </p:nvSpPr>
        <p:spPr>
          <a:xfrm>
            <a:off x="333375" y="2386014"/>
            <a:ext cx="7724775" cy="1500187"/>
          </a:xfrm>
        </p:spPr>
        <p:txBody>
          <a:bodyPr/>
          <a:lstStyle>
            <a:lvl1pPr marL="0" indent="0">
              <a:buNone/>
              <a:defRPr sz="2400">
                <a:solidFill>
                  <a:srgbClr val="FE8000"/>
                </a:solidFill>
                <a:latin typeface="Helvetica Neue" panose="02000503000000020004" pitchFamily="2"/>
                <a:ea typeface="Helvetica Neue" panose="02000503000000020004" pitchFamily="2"/>
                <a:cs typeface="Helvetica Neue" panose="02000503000000020004" pitchFamily="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13" name="Straight Arrow Connector 12"/>
          <p:cNvCxnSpPr/>
          <p:nvPr userDrawn="1"/>
        </p:nvCxnSpPr>
        <p:spPr>
          <a:xfrm>
            <a:off x="333375" y="2386013"/>
            <a:ext cx="1428750" cy="0"/>
          </a:xfrm>
          <a:prstGeom prst="straightConnector1">
            <a:avLst/>
          </a:prstGeom>
          <a:ln w="31750" cmpd="sng">
            <a:solidFill>
              <a:srgbClr val="FE8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783289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80513C55-799D-034B-A9EE-997A88C1F293}" type="slidenum">
              <a:rPr lang="en-US" altLang="en-US" smtClean="0"/>
              <a:pPr/>
              <a:t>‹#›</a:t>
            </a:fld>
            <a:endParaRPr lang="en-US" altLang="en-US" dirty="0"/>
          </a:p>
        </p:txBody>
      </p:sp>
      <p:sp>
        <p:nvSpPr>
          <p:cNvPr id="7" name="Footer Placeholder 4"/>
          <p:cNvSpPr>
            <a:spLocks noGrp="1"/>
          </p:cNvSpPr>
          <p:nvPr>
            <p:ph type="ftr" sz="quarter" idx="3"/>
          </p:nvPr>
        </p:nvSpPr>
        <p:spPr>
          <a:xfrm>
            <a:off x="628650" y="6356351"/>
            <a:ext cx="3028950" cy="365125"/>
          </a:xfrm>
          <a:prstGeom prst="rect">
            <a:avLst/>
          </a:prstGeom>
        </p:spPr>
        <p:txBody>
          <a:bodyPr vert="horz" lIns="91440" tIns="45720" rIns="91440" bIns="45720" rtlCol="0" anchor="ctr"/>
          <a:lstStyle>
            <a:lvl1pPr algn="l">
              <a:defRPr sz="1200">
                <a:solidFill>
                  <a:srgbClr val="454545"/>
                </a:solidFill>
                <a:latin typeface="Helvetica Neue" panose="02000503000000020004" pitchFamily="2"/>
                <a:ea typeface="Helvetica Neue" panose="02000503000000020004" pitchFamily="2"/>
                <a:cs typeface="Helvetica Neue" panose="02000503000000020004" pitchFamily="2"/>
              </a:defRPr>
            </a:lvl1pPr>
          </a:lstStyle>
          <a:p>
            <a:endParaRPr lang="en-US" altLang="en-US" dirty="0"/>
          </a:p>
        </p:txBody>
      </p:sp>
    </p:spTree>
    <p:extLst>
      <p:ext uri="{BB962C8B-B14F-4D97-AF65-F5344CB8AC3E}">
        <p14:creationId xmlns:p14="http://schemas.microsoft.com/office/powerpoint/2010/main" val="3132665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9A59AB2F-D0F4-2F4C-A974-B289B2C65A30}" type="slidenum">
              <a:rPr lang="en-US" altLang="en-US" smtClean="0"/>
              <a:pPr/>
              <a:t>‹#›</a:t>
            </a:fld>
            <a:endParaRPr lang="en-US" altLang="en-US" dirty="0"/>
          </a:p>
        </p:txBody>
      </p:sp>
      <p:sp>
        <p:nvSpPr>
          <p:cNvPr id="8" name="Footer Placeholder 4"/>
          <p:cNvSpPr>
            <a:spLocks noGrp="1"/>
          </p:cNvSpPr>
          <p:nvPr>
            <p:ph type="ftr" sz="quarter" idx="3"/>
          </p:nvPr>
        </p:nvSpPr>
        <p:spPr>
          <a:xfrm>
            <a:off x="628650" y="6356351"/>
            <a:ext cx="3028950" cy="365125"/>
          </a:xfrm>
          <a:prstGeom prst="rect">
            <a:avLst/>
          </a:prstGeom>
        </p:spPr>
        <p:txBody>
          <a:bodyPr vert="horz" lIns="91440" tIns="45720" rIns="91440" bIns="45720" rtlCol="0" anchor="ctr"/>
          <a:lstStyle>
            <a:lvl1pPr algn="l">
              <a:defRPr sz="1200">
                <a:solidFill>
                  <a:srgbClr val="454545"/>
                </a:solidFill>
                <a:latin typeface="Helvetica Neue" panose="02000503000000020004" pitchFamily="2"/>
                <a:ea typeface="Helvetica Neue" panose="02000503000000020004" pitchFamily="2"/>
                <a:cs typeface="Helvetica Neue" panose="02000503000000020004" pitchFamily="2"/>
              </a:defRPr>
            </a:lvl1pPr>
          </a:lstStyle>
          <a:p>
            <a:endParaRPr lang="en-US" altLang="en-US" dirty="0"/>
          </a:p>
        </p:txBody>
      </p:sp>
    </p:spTree>
    <p:extLst>
      <p:ext uri="{BB962C8B-B14F-4D97-AF65-F5344CB8AC3E}">
        <p14:creationId xmlns:p14="http://schemas.microsoft.com/office/powerpoint/2010/main" val="3758211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65126"/>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normAutofit/>
          </a:bodyPr>
          <a:lstStyle>
            <a:lvl1pPr marL="0" indent="0">
              <a:buNone/>
              <a:defRPr lang="en-US" sz="2800" kern="1200" dirty="0" smtClean="0">
                <a:solidFill>
                  <a:srgbClr val="FE8000"/>
                </a:solidFill>
                <a:latin typeface="Helvetica Neue" panose="02000503000000020004" pitchFamily="2"/>
                <a:ea typeface="Helvetica Neue" panose="02000503000000020004" pitchFamily="2"/>
                <a:cs typeface="Helvetica Neue" panose="02000503000000020004"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sz="2400">
                <a:solidFill>
                  <a:srgbClr val="454545"/>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normAutofit/>
          </a:bodyPr>
          <a:lstStyle>
            <a:lvl1pPr marL="0" indent="0">
              <a:buNone/>
              <a:defRPr lang="en-US" sz="2800" kern="1200" dirty="0" smtClean="0">
                <a:solidFill>
                  <a:srgbClr val="FE8000"/>
                </a:solidFill>
                <a:latin typeface="Helvetica Neue" panose="02000503000000020004" pitchFamily="2"/>
                <a:ea typeface="Helvetica Neue" panose="02000503000000020004" pitchFamily="2"/>
                <a:cs typeface="Helvetica Neue" panose="02000503000000020004"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sz="2400">
                <a:solidFill>
                  <a:srgbClr val="454545"/>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45E49236-5694-D744-A033-643D9FEB5D8E}" type="slidenum">
              <a:rPr lang="en-US" altLang="en-US" smtClean="0"/>
              <a:pPr/>
              <a:t>‹#›</a:t>
            </a:fld>
            <a:endParaRPr lang="en-US" altLang="en-US" dirty="0"/>
          </a:p>
        </p:txBody>
      </p:sp>
      <p:sp>
        <p:nvSpPr>
          <p:cNvPr id="10" name="Footer Placeholder 4"/>
          <p:cNvSpPr>
            <a:spLocks noGrp="1"/>
          </p:cNvSpPr>
          <p:nvPr>
            <p:ph type="ftr" sz="quarter" idx="13"/>
          </p:nvPr>
        </p:nvSpPr>
        <p:spPr>
          <a:xfrm>
            <a:off x="628650" y="6356351"/>
            <a:ext cx="3028950" cy="365125"/>
          </a:xfrm>
          <a:prstGeom prst="rect">
            <a:avLst/>
          </a:prstGeom>
        </p:spPr>
        <p:txBody>
          <a:bodyPr vert="horz" lIns="91440" tIns="45720" rIns="91440" bIns="45720" rtlCol="0" anchor="ctr"/>
          <a:lstStyle>
            <a:lvl1pPr algn="l">
              <a:defRPr sz="1200">
                <a:solidFill>
                  <a:srgbClr val="454545"/>
                </a:solidFill>
                <a:latin typeface="Helvetica Neue" panose="02000503000000020004" pitchFamily="2"/>
                <a:ea typeface="Helvetica Neue" panose="02000503000000020004" pitchFamily="2"/>
                <a:cs typeface="Helvetica Neue" panose="02000503000000020004" pitchFamily="2"/>
              </a:defRPr>
            </a:lvl1pPr>
          </a:lstStyle>
          <a:p>
            <a:endParaRPr lang="en-US" altLang="en-US" dirty="0"/>
          </a:p>
        </p:txBody>
      </p:sp>
    </p:spTree>
    <p:extLst>
      <p:ext uri="{BB962C8B-B14F-4D97-AF65-F5344CB8AC3E}">
        <p14:creationId xmlns:p14="http://schemas.microsoft.com/office/powerpoint/2010/main" val="321690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Helvetica Neue" panose="02000503000000020004" pitchFamily="2"/>
                <a:ea typeface="Helvetica Neue" panose="02000503000000020004" pitchFamily="2"/>
                <a:cs typeface="Helvetica Neue" panose="02000503000000020004" pitchFamily="2"/>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54FA0988-3173-DA44-B673-DD6F52B28B9D}" type="slidenum">
              <a:rPr lang="en-US" altLang="en-US" smtClean="0"/>
              <a:pPr/>
              <a:t>‹#›</a:t>
            </a:fld>
            <a:endParaRPr lang="en-US" altLang="en-US" dirty="0"/>
          </a:p>
        </p:txBody>
      </p:sp>
      <p:sp>
        <p:nvSpPr>
          <p:cNvPr id="6" name="Footer Placeholder 4"/>
          <p:cNvSpPr>
            <a:spLocks noGrp="1"/>
          </p:cNvSpPr>
          <p:nvPr>
            <p:ph type="ftr" sz="quarter" idx="3"/>
          </p:nvPr>
        </p:nvSpPr>
        <p:spPr>
          <a:xfrm>
            <a:off x="628650" y="6356351"/>
            <a:ext cx="3028950" cy="365125"/>
          </a:xfrm>
          <a:prstGeom prst="rect">
            <a:avLst/>
          </a:prstGeom>
        </p:spPr>
        <p:txBody>
          <a:bodyPr vert="horz" lIns="91440" tIns="45720" rIns="91440" bIns="45720" rtlCol="0" anchor="ctr"/>
          <a:lstStyle>
            <a:lvl1pPr algn="l">
              <a:defRPr sz="1200">
                <a:solidFill>
                  <a:srgbClr val="454545"/>
                </a:solidFill>
                <a:latin typeface="Helvetica Neue" panose="02000503000000020004" pitchFamily="2"/>
                <a:ea typeface="Helvetica Neue" panose="02000503000000020004" pitchFamily="2"/>
                <a:cs typeface="Helvetica Neue" panose="02000503000000020004" pitchFamily="2"/>
              </a:defRPr>
            </a:lvl1pPr>
          </a:lstStyle>
          <a:p>
            <a:endParaRPr lang="en-US" altLang="en-US" dirty="0"/>
          </a:p>
        </p:txBody>
      </p:sp>
    </p:spTree>
    <p:extLst>
      <p:ext uri="{BB962C8B-B14F-4D97-AF65-F5344CB8AC3E}">
        <p14:creationId xmlns:p14="http://schemas.microsoft.com/office/powerpoint/2010/main" val="1533597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5144895-BCFB-D44A-B5E4-BF2C63548DC0}" type="slidenum">
              <a:rPr lang="en-US" altLang="en-US" smtClean="0"/>
              <a:pPr/>
              <a:t>‹#›</a:t>
            </a:fld>
            <a:endParaRPr lang="en-US" altLang="en-US" dirty="0"/>
          </a:p>
        </p:txBody>
      </p:sp>
      <p:sp>
        <p:nvSpPr>
          <p:cNvPr id="5" name="Footer Placeholder 4"/>
          <p:cNvSpPr>
            <a:spLocks noGrp="1"/>
          </p:cNvSpPr>
          <p:nvPr>
            <p:ph type="ftr" sz="quarter" idx="3"/>
          </p:nvPr>
        </p:nvSpPr>
        <p:spPr>
          <a:xfrm>
            <a:off x="628650" y="6356351"/>
            <a:ext cx="3028950" cy="365125"/>
          </a:xfrm>
          <a:prstGeom prst="rect">
            <a:avLst/>
          </a:prstGeom>
        </p:spPr>
        <p:txBody>
          <a:bodyPr vert="horz" lIns="91440" tIns="45720" rIns="91440" bIns="45720" rtlCol="0" anchor="ctr"/>
          <a:lstStyle>
            <a:lvl1pPr algn="l">
              <a:defRPr sz="1200">
                <a:solidFill>
                  <a:srgbClr val="454545"/>
                </a:solidFill>
                <a:latin typeface="Helvetica Neue" panose="02000503000000020004" pitchFamily="2"/>
                <a:ea typeface="Helvetica Neue" panose="02000503000000020004" pitchFamily="2"/>
                <a:cs typeface="Helvetica Neue" panose="02000503000000020004" pitchFamily="2"/>
              </a:defRPr>
            </a:lvl1pPr>
          </a:lstStyle>
          <a:p>
            <a:endParaRPr lang="en-US" alt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8785" y="6289441"/>
            <a:ext cx="956565" cy="431595"/>
          </a:xfrm>
          <a:prstGeom prst="rect">
            <a:avLst/>
          </a:prstGeom>
        </p:spPr>
      </p:pic>
    </p:spTree>
    <p:extLst>
      <p:ext uri="{BB962C8B-B14F-4D97-AF65-F5344CB8AC3E}">
        <p14:creationId xmlns:p14="http://schemas.microsoft.com/office/powerpoint/2010/main" val="1720108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457200"/>
            <a:ext cx="2949178" cy="1219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rgbClr val="454545"/>
                </a:solidFill>
                <a:latin typeface="Helvetica Neue" panose="02000503000000020004" pitchFamily="2"/>
                <a:ea typeface="Helvetica Neue" panose="02000503000000020004" pitchFamily="2"/>
                <a:cs typeface="Helvetica Neue" panose="02000503000000020004" pitchFamily="2"/>
              </a:defRPr>
            </a:lvl1pPr>
            <a:lvl2pPr marL="800100" marR="0" indent="-342900" algn="l" defTabSz="914400" rtl="0" eaLnBrk="1" fontAlgn="auto" latinLnBrk="0" hangingPunct="1">
              <a:lnSpc>
                <a:spcPct val="90000"/>
              </a:lnSpc>
              <a:spcBef>
                <a:spcPts val="500"/>
              </a:spcBef>
              <a:spcAft>
                <a:spcPts val="0"/>
              </a:spcAft>
              <a:buClr>
                <a:srgbClr val="FE8000"/>
              </a:buClr>
              <a:buSzTx/>
              <a:buFont typeface="Wingdings" panose="05000000000000000000" pitchFamily="2" charset="2"/>
              <a:buChar char="§"/>
              <a:tabLst/>
              <a:defRPr sz="1400">
                <a:latin typeface="Helvetica Neue" panose="02000503000000020004" pitchFamily="2"/>
                <a:ea typeface="Helvetica Neue" panose="02000503000000020004" pitchFamily="2"/>
                <a:cs typeface="Helvetica Neue" panose="02000503000000020004" pitchFamily="2"/>
              </a:defRPr>
            </a:lvl2pPr>
            <a:lvl3pPr marL="1257300" marR="0" indent="-342900" algn="l" defTabSz="914400" rtl="0" eaLnBrk="1" fontAlgn="auto" latinLnBrk="0" hangingPunct="1">
              <a:lnSpc>
                <a:spcPct val="90000"/>
              </a:lnSpc>
              <a:spcBef>
                <a:spcPts val="500"/>
              </a:spcBef>
              <a:spcAft>
                <a:spcPts val="0"/>
              </a:spcAft>
              <a:buClr>
                <a:srgbClr val="FE8000"/>
              </a:buClr>
              <a:buSzTx/>
              <a:buFont typeface="Wingdings" panose="05000000000000000000" pitchFamily="2" charset="2"/>
              <a:buChar char="§"/>
              <a:tabLst/>
              <a:defRPr sz="1200">
                <a:latin typeface="Helvetica Neue" panose="02000503000000020004" pitchFamily="2"/>
                <a:ea typeface="Helvetica Neue" panose="02000503000000020004" pitchFamily="2"/>
                <a:cs typeface="Helvetica Neue" panose="02000503000000020004" pitchFamily="2"/>
              </a:defRPr>
            </a:lvl3pPr>
            <a:lvl4pPr marL="1657350" marR="0" indent="-285750" algn="l" defTabSz="914400" rtl="0" eaLnBrk="1" fontAlgn="auto" latinLnBrk="0" hangingPunct="1">
              <a:lnSpc>
                <a:spcPct val="90000"/>
              </a:lnSpc>
              <a:spcBef>
                <a:spcPts val="500"/>
              </a:spcBef>
              <a:spcAft>
                <a:spcPts val="0"/>
              </a:spcAft>
              <a:buClr>
                <a:srgbClr val="FE8000"/>
              </a:buClr>
              <a:buSzTx/>
              <a:buFont typeface="Wingdings" panose="05000000000000000000" pitchFamily="2" charset="2"/>
              <a:buChar char="§"/>
              <a:tabLst/>
              <a:defRPr sz="1000">
                <a:latin typeface="Helvetica Neue" panose="02000503000000020004" pitchFamily="2"/>
                <a:ea typeface="Helvetica Neue" panose="02000503000000020004" pitchFamily="2"/>
                <a:cs typeface="Helvetica Neue" panose="02000503000000020004" pitchFamily="2"/>
              </a:defRPr>
            </a:lvl4pPr>
            <a:lvl5pPr marL="2114550" marR="0" indent="-285750" algn="l" defTabSz="914400" rtl="0" eaLnBrk="1" fontAlgn="auto" latinLnBrk="0" hangingPunct="1">
              <a:lnSpc>
                <a:spcPct val="90000"/>
              </a:lnSpc>
              <a:spcBef>
                <a:spcPts val="500"/>
              </a:spcBef>
              <a:spcAft>
                <a:spcPts val="0"/>
              </a:spcAft>
              <a:buClr>
                <a:srgbClr val="FE8000"/>
              </a:buClr>
              <a:buSzTx/>
              <a:buFont typeface="Wingdings" panose="05000000000000000000" pitchFamily="2" charset="2"/>
              <a:buChar char="§"/>
              <a:tabLst/>
              <a:defRPr sz="1000">
                <a:latin typeface="Helvetica Neue" panose="02000503000000020004" pitchFamily="2"/>
                <a:ea typeface="Helvetica Neue" panose="02000503000000020004" pitchFamily="2"/>
                <a:cs typeface="Helvetica Neue" panose="02000503000000020004" pitchFamily="2"/>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FE8000"/>
                </a:solidFill>
                <a:effectLst/>
                <a:uLnTx/>
                <a:uFillTx/>
                <a:latin typeface="+mj-lt"/>
                <a:ea typeface="+mn-ea"/>
                <a:cs typeface="+mn-cs"/>
              </a:rPr>
              <a:t>Click to edit Master text styles</a:t>
            </a:r>
          </a:p>
          <a:p>
            <a:pPr marL="800100" marR="0" lvl="1" indent="-342900" algn="l" defTabSz="914400" rtl="0" eaLnBrk="1" fontAlgn="auto" latinLnBrk="0" hangingPunct="1">
              <a:lnSpc>
                <a:spcPct val="90000"/>
              </a:lnSpc>
              <a:spcBef>
                <a:spcPts val="500"/>
              </a:spcBef>
              <a:spcAft>
                <a:spcPts val="0"/>
              </a:spcAft>
              <a:buClr>
                <a:srgbClr val="FE8000"/>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454545"/>
                </a:solidFill>
                <a:effectLst/>
                <a:uLnTx/>
                <a:uFillTx/>
                <a:latin typeface="+mj-lt"/>
                <a:ea typeface="+mn-ea"/>
                <a:cs typeface="+mn-cs"/>
              </a:rPr>
              <a:t>Second level</a:t>
            </a:r>
          </a:p>
          <a:p>
            <a:pPr marL="1257300" marR="0" lvl="2" indent="-342900" algn="l" defTabSz="914400" rtl="0" eaLnBrk="1" fontAlgn="auto" latinLnBrk="0" hangingPunct="1">
              <a:lnSpc>
                <a:spcPct val="90000"/>
              </a:lnSpc>
              <a:spcBef>
                <a:spcPts val="500"/>
              </a:spcBef>
              <a:spcAft>
                <a:spcPts val="0"/>
              </a:spcAft>
              <a:buClr>
                <a:srgbClr val="FE8000"/>
              </a:buClr>
              <a:buSzTx/>
              <a:buFont typeface="Wingdings" panose="05000000000000000000" pitchFamily="2" charset="2"/>
              <a:buChar char="§"/>
              <a:tabLst/>
              <a:defRPr/>
            </a:pPr>
            <a:r>
              <a:rPr kumimoji="0" lang="en-US" sz="2000" b="0" i="0" u="none" strike="noStrike" kern="1200" cap="none" spc="0" normalizeH="0" baseline="0" noProof="0" dirty="0">
                <a:ln>
                  <a:noFill/>
                </a:ln>
                <a:solidFill>
                  <a:srgbClr val="454545"/>
                </a:solidFill>
                <a:effectLst/>
                <a:uLnTx/>
                <a:uFillTx/>
                <a:latin typeface="+mj-lt"/>
                <a:ea typeface="+mn-ea"/>
                <a:cs typeface="+mn-cs"/>
              </a:rPr>
              <a:t>Third level</a:t>
            </a:r>
          </a:p>
          <a:p>
            <a:pPr marL="1657350" marR="0" lvl="3" indent="-285750" algn="l" defTabSz="914400" rtl="0" eaLnBrk="1" fontAlgn="auto" latinLnBrk="0" hangingPunct="1">
              <a:lnSpc>
                <a:spcPct val="90000"/>
              </a:lnSpc>
              <a:spcBef>
                <a:spcPts val="500"/>
              </a:spcBef>
              <a:spcAft>
                <a:spcPts val="0"/>
              </a:spcAft>
              <a:buClr>
                <a:srgbClr val="FE8000"/>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454545"/>
                </a:solidFill>
                <a:effectLst/>
                <a:uLnTx/>
                <a:uFillTx/>
                <a:latin typeface="+mj-lt"/>
                <a:ea typeface="+mn-ea"/>
                <a:cs typeface="+mn-cs"/>
              </a:rPr>
              <a:t>Fourth level</a:t>
            </a:r>
          </a:p>
          <a:p>
            <a:pPr marL="2114550" marR="0" lvl="4" indent="-285750" algn="l" defTabSz="914400" rtl="0" eaLnBrk="1" fontAlgn="auto" latinLnBrk="0" hangingPunct="1">
              <a:lnSpc>
                <a:spcPct val="90000"/>
              </a:lnSpc>
              <a:spcBef>
                <a:spcPts val="500"/>
              </a:spcBef>
              <a:spcAft>
                <a:spcPts val="0"/>
              </a:spcAft>
              <a:buClr>
                <a:srgbClr val="FE8000"/>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454545"/>
                </a:solidFill>
                <a:effectLst/>
                <a:uLnTx/>
                <a:uFillTx/>
                <a:latin typeface="+mj-lt"/>
                <a:ea typeface="+mn-ea"/>
                <a:cs typeface="+mn-cs"/>
              </a:rPr>
              <a:t>Fifth level</a:t>
            </a:r>
          </a:p>
        </p:txBody>
      </p:sp>
      <p:sp>
        <p:nvSpPr>
          <p:cNvPr id="7" name="Slide Number Placeholder 6"/>
          <p:cNvSpPr>
            <a:spLocks noGrp="1"/>
          </p:cNvSpPr>
          <p:nvPr>
            <p:ph type="sldNum" sz="quarter" idx="12"/>
          </p:nvPr>
        </p:nvSpPr>
        <p:spPr/>
        <p:txBody>
          <a:bodyPr/>
          <a:lstStyle/>
          <a:p>
            <a:fld id="{0ED7F4D8-973E-D44B-83AC-6E4DCA858EBA}" type="slidenum">
              <a:rPr lang="en-US" altLang="en-US" smtClean="0"/>
              <a:pPr/>
              <a:t>‹#›</a:t>
            </a:fld>
            <a:endParaRPr lang="en-US" altLang="en-US" dirty="0"/>
          </a:p>
        </p:txBody>
      </p:sp>
      <p:sp>
        <p:nvSpPr>
          <p:cNvPr id="8" name="Footer Placeholder 4"/>
          <p:cNvSpPr>
            <a:spLocks noGrp="1"/>
          </p:cNvSpPr>
          <p:nvPr>
            <p:ph type="ftr" sz="quarter" idx="3"/>
          </p:nvPr>
        </p:nvSpPr>
        <p:spPr>
          <a:xfrm>
            <a:off x="628650" y="6356351"/>
            <a:ext cx="3028950" cy="365125"/>
          </a:xfrm>
          <a:prstGeom prst="rect">
            <a:avLst/>
          </a:prstGeom>
        </p:spPr>
        <p:txBody>
          <a:bodyPr vert="horz" lIns="91440" tIns="45720" rIns="91440" bIns="45720" rtlCol="0" anchor="ctr"/>
          <a:lstStyle>
            <a:lvl1pPr algn="l">
              <a:defRPr sz="1200">
                <a:solidFill>
                  <a:srgbClr val="454545"/>
                </a:solidFill>
                <a:latin typeface="Helvetica Neue" panose="02000503000000020004" pitchFamily="2"/>
                <a:ea typeface="Helvetica Neue" panose="02000503000000020004" pitchFamily="2"/>
                <a:cs typeface="Helvetica Neue" panose="02000503000000020004" pitchFamily="2"/>
              </a:defRPr>
            </a:lvl1pPr>
          </a:lstStyle>
          <a:p>
            <a:endParaRPr lang="en-US" altLang="en-US" dirty="0"/>
          </a:p>
        </p:txBody>
      </p:sp>
    </p:spTree>
    <p:extLst>
      <p:ext uri="{BB962C8B-B14F-4D97-AF65-F5344CB8AC3E}">
        <p14:creationId xmlns:p14="http://schemas.microsoft.com/office/powerpoint/2010/main" val="2546159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457200"/>
            <a:ext cx="2949178" cy="1219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1800">
                <a:solidFill>
                  <a:srgbClr val="45454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7FA3D811-EF71-5D4F-8143-6B7EDEDD47A5}" type="slidenum">
              <a:rPr lang="en-US" altLang="en-US" smtClean="0"/>
              <a:pPr/>
              <a:t>‹#›</a:t>
            </a:fld>
            <a:endParaRPr lang="en-US" altLang="en-US" dirty="0"/>
          </a:p>
        </p:txBody>
      </p:sp>
      <p:sp>
        <p:nvSpPr>
          <p:cNvPr id="8" name="Footer Placeholder 4"/>
          <p:cNvSpPr>
            <a:spLocks noGrp="1"/>
          </p:cNvSpPr>
          <p:nvPr>
            <p:ph type="ftr" sz="quarter" idx="3"/>
          </p:nvPr>
        </p:nvSpPr>
        <p:spPr>
          <a:xfrm>
            <a:off x="628650" y="6356351"/>
            <a:ext cx="3028950" cy="365125"/>
          </a:xfrm>
          <a:prstGeom prst="rect">
            <a:avLst/>
          </a:prstGeom>
        </p:spPr>
        <p:txBody>
          <a:bodyPr vert="horz" lIns="91440" tIns="45720" rIns="91440" bIns="45720" rtlCol="0" anchor="ctr"/>
          <a:lstStyle>
            <a:lvl1pPr algn="l">
              <a:defRPr sz="1200">
                <a:solidFill>
                  <a:srgbClr val="454545"/>
                </a:solidFill>
                <a:latin typeface="Helvetica Neue" panose="02000503000000020004" pitchFamily="2"/>
                <a:ea typeface="Helvetica Neue" panose="02000503000000020004" pitchFamily="2"/>
                <a:cs typeface="Helvetica Neue" panose="02000503000000020004" pitchFamily="2"/>
              </a:defRPr>
            </a:lvl1pPr>
          </a:lstStyle>
          <a:p>
            <a:endParaRPr lang="en-US" altLang="en-US" dirty="0"/>
          </a:p>
        </p:txBody>
      </p:sp>
    </p:spTree>
    <p:extLst>
      <p:ext uri="{BB962C8B-B14F-4D97-AF65-F5344CB8AC3E}">
        <p14:creationId xmlns:p14="http://schemas.microsoft.com/office/powerpoint/2010/main" val="1854801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 Diagonal Corner Rectangle 6"/>
          <p:cNvSpPr/>
          <p:nvPr userDrawn="1"/>
        </p:nvSpPr>
        <p:spPr>
          <a:xfrm>
            <a:off x="99863" y="332715"/>
            <a:ext cx="8943975" cy="1380432"/>
          </a:xfrm>
          <a:prstGeom prst="round2Diag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986438" y="6441125"/>
            <a:ext cx="2057400" cy="365125"/>
          </a:xfrm>
          <a:prstGeom prst="rect">
            <a:avLst/>
          </a:prstGeom>
        </p:spPr>
        <p:txBody>
          <a:bodyPr vert="horz" lIns="91440" tIns="45720" rIns="91440" bIns="45720" rtlCol="0" anchor="ctr"/>
          <a:lstStyle>
            <a:lvl1pPr algn="r">
              <a:defRPr sz="800">
                <a:solidFill>
                  <a:srgbClr val="454545"/>
                </a:solidFill>
                <a:latin typeface="Calibri" panose="020F0502020204030204" pitchFamily="34" charset="0"/>
              </a:defRPr>
            </a:lvl1pPr>
          </a:lstStyle>
          <a:p>
            <a:fld id="{FB07E8F1-919A-BF4D-A50D-E8CB6EFC7270}" type="slidenum">
              <a:rPr lang="en-US" altLang="en-US" smtClean="0"/>
              <a:pPr/>
              <a:t>‹#›</a:t>
            </a:fld>
            <a:endParaRPr lang="en-US" altLang="en-US" dirty="0"/>
          </a:p>
        </p:txBody>
      </p:sp>
      <p:cxnSp>
        <p:nvCxnSpPr>
          <p:cNvPr id="8" name="Straight Arrow Connector 7"/>
          <p:cNvCxnSpPr/>
          <p:nvPr userDrawn="1"/>
        </p:nvCxnSpPr>
        <p:spPr>
          <a:xfrm>
            <a:off x="99863" y="1720693"/>
            <a:ext cx="1428750" cy="0"/>
          </a:xfrm>
          <a:prstGeom prst="straightConnector1">
            <a:avLst/>
          </a:prstGeom>
          <a:ln w="31750" cmpd="sng">
            <a:solidFill>
              <a:srgbClr val="FE8000"/>
            </a:solidFill>
            <a:headEnd type="none"/>
            <a:tailEnd type="stealth" w="lg" len="lg"/>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558785" y="6289441"/>
            <a:ext cx="956565" cy="431595"/>
          </a:xfrm>
          <a:prstGeom prst="rect">
            <a:avLst/>
          </a:prstGeom>
        </p:spPr>
      </p:pic>
    </p:spTree>
    <p:extLst>
      <p:ext uri="{BB962C8B-B14F-4D97-AF65-F5344CB8AC3E}">
        <p14:creationId xmlns:p14="http://schemas.microsoft.com/office/powerpoint/2010/main" val="34962526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hf hdr="0" dt="0"/>
  <p:txStyles>
    <p:titleStyle>
      <a:lvl1pPr algn="l" defTabSz="914400" rtl="0" eaLnBrk="1" latinLnBrk="0" hangingPunct="1">
        <a:lnSpc>
          <a:spcPct val="90000"/>
        </a:lnSpc>
        <a:spcBef>
          <a:spcPct val="0"/>
        </a:spcBef>
        <a:buNone/>
        <a:defRPr sz="4400" kern="1200">
          <a:solidFill>
            <a:schemeClr val="bg1"/>
          </a:solidFill>
          <a:latin typeface="Helvetica Neue" panose="02000503000000020004" pitchFamily="2"/>
          <a:ea typeface="Helvetica Neue" panose="02000503000000020004" pitchFamily="2"/>
          <a:cs typeface="Helvetica Neue" panose="02000503000000020004" pitchFamily="2"/>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FE8000"/>
          </a:solidFill>
          <a:latin typeface="Helvetica Neue" panose="02000503000000020004" pitchFamily="2"/>
          <a:ea typeface="Helvetica Neue" panose="02000503000000020004" pitchFamily="2"/>
          <a:cs typeface="Helvetica Neue" panose="02000503000000020004" pitchFamily="2"/>
        </a:defRPr>
      </a:lvl1pPr>
      <a:lvl2pPr marL="800100" indent="-342900" algn="l" defTabSz="914400" rtl="0" eaLnBrk="1" latinLnBrk="0" hangingPunct="1">
        <a:lnSpc>
          <a:spcPct val="90000"/>
        </a:lnSpc>
        <a:spcBef>
          <a:spcPts val="500"/>
        </a:spcBef>
        <a:buClr>
          <a:srgbClr val="FE8000"/>
        </a:buClr>
        <a:buFont typeface="Wingdings" panose="05000000000000000000" pitchFamily="2" charset="2"/>
        <a:buChar char="§"/>
        <a:defRPr sz="2400" kern="1200">
          <a:solidFill>
            <a:srgbClr val="454545"/>
          </a:solidFill>
          <a:latin typeface="Helvetica Neue" panose="02000503000000020004" pitchFamily="2"/>
          <a:ea typeface="Helvetica Neue" panose="02000503000000020004" pitchFamily="2"/>
          <a:cs typeface="Helvetica Neue" panose="02000503000000020004" pitchFamily="2"/>
        </a:defRPr>
      </a:lvl2pPr>
      <a:lvl3pPr marL="1257300" indent="-342900" algn="l" defTabSz="914400" rtl="0" eaLnBrk="1" latinLnBrk="0" hangingPunct="1">
        <a:lnSpc>
          <a:spcPct val="90000"/>
        </a:lnSpc>
        <a:spcBef>
          <a:spcPts val="500"/>
        </a:spcBef>
        <a:buClr>
          <a:srgbClr val="FE8000"/>
        </a:buClr>
        <a:buFont typeface="Wingdings" panose="05000000000000000000" pitchFamily="2" charset="2"/>
        <a:buChar char="§"/>
        <a:defRPr sz="2000" kern="1200">
          <a:solidFill>
            <a:srgbClr val="454545"/>
          </a:solidFill>
          <a:latin typeface="Helvetica Neue" panose="02000503000000020004" pitchFamily="2"/>
          <a:ea typeface="Helvetica Neue" panose="02000503000000020004" pitchFamily="2"/>
          <a:cs typeface="Helvetica Neue" panose="02000503000000020004" pitchFamily="2"/>
        </a:defRPr>
      </a:lvl3pPr>
      <a:lvl4pPr marL="1657350" indent="-285750" algn="l" defTabSz="914400" rtl="0" eaLnBrk="1" latinLnBrk="0" hangingPunct="1">
        <a:lnSpc>
          <a:spcPct val="90000"/>
        </a:lnSpc>
        <a:spcBef>
          <a:spcPts val="500"/>
        </a:spcBef>
        <a:buClr>
          <a:srgbClr val="FE8000"/>
        </a:buClr>
        <a:buFont typeface="Wingdings" panose="05000000000000000000" pitchFamily="2" charset="2"/>
        <a:buChar char="§"/>
        <a:defRPr sz="1800" kern="1200">
          <a:solidFill>
            <a:srgbClr val="454545"/>
          </a:solidFill>
          <a:latin typeface="Helvetica Neue" panose="02000503000000020004" pitchFamily="2"/>
          <a:ea typeface="Helvetica Neue" panose="02000503000000020004" pitchFamily="2"/>
          <a:cs typeface="Helvetica Neue" panose="02000503000000020004" pitchFamily="2"/>
        </a:defRPr>
      </a:lvl4pPr>
      <a:lvl5pPr marL="2114550" indent="-285750" algn="l" defTabSz="914400" rtl="0" eaLnBrk="1" latinLnBrk="0" hangingPunct="1">
        <a:lnSpc>
          <a:spcPct val="90000"/>
        </a:lnSpc>
        <a:spcBef>
          <a:spcPts val="500"/>
        </a:spcBef>
        <a:buClr>
          <a:srgbClr val="FE8000"/>
        </a:buClr>
        <a:buFont typeface="Wingdings" panose="05000000000000000000" pitchFamily="2" charset="2"/>
        <a:buChar char="§"/>
        <a:defRPr sz="1800" kern="1200">
          <a:solidFill>
            <a:srgbClr val="454545"/>
          </a:solidFill>
          <a:latin typeface="Helvetica Neue" panose="02000503000000020004" pitchFamily="2"/>
          <a:ea typeface="Helvetica Neue" panose="02000503000000020004" pitchFamily="2"/>
          <a:cs typeface="Helvetica Neue" panose="02000503000000020004" pitchFamily="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fastcase.com/overage"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cs typeface="Arial" panose="020B0604020202020204" pitchFamily="34" charset="0"/>
              </a:rPr>
              <a:t>Introduction to Boolean Searching</a:t>
            </a:r>
            <a:endParaRPr lang="en-US" sz="6000" dirty="0">
              <a:cs typeface="Arial" panose="020B0604020202020204" pitchFamily="34" charset="0"/>
            </a:endParaRPr>
          </a:p>
        </p:txBody>
      </p:sp>
      <p:sp>
        <p:nvSpPr>
          <p:cNvPr id="3" name="Subtitle 2"/>
          <p:cNvSpPr>
            <a:spLocks noGrp="1"/>
          </p:cNvSpPr>
          <p:nvPr>
            <p:ph type="body" idx="1"/>
          </p:nvPr>
        </p:nvSpPr>
        <p:spPr/>
        <p:txBody>
          <a:bodyPr/>
          <a:lstStyle/>
          <a:p>
            <a:r>
              <a:rPr lang="en-US" dirty="0">
                <a:cs typeface="Arial" panose="020B0604020202020204" pitchFamily="34" charset="0"/>
              </a:rPr>
              <a:t>find your winning argument faster</a:t>
            </a:r>
            <a:endParaRPr lang="en-US" dirty="0"/>
          </a:p>
        </p:txBody>
      </p:sp>
    </p:spTree>
    <p:extLst>
      <p:ext uri="{BB962C8B-B14F-4D97-AF65-F5344CB8AC3E}">
        <p14:creationId xmlns:p14="http://schemas.microsoft.com/office/powerpoint/2010/main" val="3559112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3002206990"/>
              </p:ext>
            </p:extLst>
          </p:nvPr>
        </p:nvGraphicFramePr>
        <p:xfrm>
          <a:off x="454025" y="835025"/>
          <a:ext cx="8004175" cy="4884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25144895-BCFB-D44A-B5E4-BF2C63548DC0}" type="slidenum">
              <a:rPr lang="en-US" altLang="en-US" smtClean="0"/>
              <a:pPr/>
              <a:t>10</a:t>
            </a:fld>
            <a:endParaRPr lang="en-US" altLang="en-US" dirty="0"/>
          </a:p>
        </p:txBody>
      </p:sp>
      <p:sp>
        <p:nvSpPr>
          <p:cNvPr id="6" name="Footer Placeholder 7"/>
          <p:cNvSpPr>
            <a:spLocks noGrp="1"/>
          </p:cNvSpPr>
          <p:nvPr>
            <p:ph type="ftr" sz="quarter" idx="4294967295"/>
          </p:nvPr>
        </p:nvSpPr>
        <p:spPr>
          <a:xfrm>
            <a:off x="628650" y="6356351"/>
            <a:ext cx="3028950" cy="365125"/>
          </a:xfrm>
          <a:prstGeom prst="rect">
            <a:avLst/>
          </a:prstGeom>
        </p:spPr>
        <p:txBody>
          <a:bodyPr/>
          <a:lstStyle/>
          <a:p>
            <a:r>
              <a:rPr lang="en-US" altLang="en-US" sz="1200" dirty="0">
                <a:solidFill>
                  <a:srgbClr val="454545"/>
                </a:solidFill>
                <a:latin typeface="Helvetica Neue" panose="02000503000000020004" pitchFamily="2"/>
                <a:ea typeface="Helvetica Neue" panose="02000503000000020004" pitchFamily="2"/>
                <a:cs typeface="Helvetica Neue" panose="02000503000000020004" pitchFamily="2"/>
              </a:rPr>
              <a:t>Introduction to Boolean Searching</a:t>
            </a:r>
          </a:p>
        </p:txBody>
      </p:sp>
    </p:spTree>
    <p:extLst>
      <p:ext uri="{BB962C8B-B14F-4D97-AF65-F5344CB8AC3E}">
        <p14:creationId xmlns:p14="http://schemas.microsoft.com/office/powerpoint/2010/main" val="1613172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B8BA4-6C09-4C90-8155-B02C0965598B}"/>
              </a:ext>
            </a:extLst>
          </p:cNvPr>
          <p:cNvSpPr>
            <a:spLocks noGrp="1"/>
          </p:cNvSpPr>
          <p:nvPr>
            <p:ph type="title"/>
          </p:nvPr>
        </p:nvSpPr>
        <p:spPr/>
        <p:txBody>
          <a:bodyPr/>
          <a:lstStyle/>
          <a:p>
            <a:r>
              <a:rPr lang="en-US" dirty="0"/>
              <a:t>Boolean Searches</a:t>
            </a:r>
          </a:p>
        </p:txBody>
      </p:sp>
      <p:pic>
        <p:nvPicPr>
          <p:cNvPr id="8" name="Content Placeholder 7">
            <a:extLst>
              <a:ext uri="{FF2B5EF4-FFF2-40B4-BE49-F238E27FC236}">
                <a16:creationId xmlns:a16="http://schemas.microsoft.com/office/drawing/2014/main" id="{86F0A9F1-E66C-45DB-BB11-7B5D8B61E1A3}"/>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381375" y="2286000"/>
            <a:ext cx="2381250" cy="3190875"/>
          </a:xfrm>
        </p:spPr>
      </p:pic>
      <p:sp>
        <p:nvSpPr>
          <p:cNvPr id="5" name="Slide Number Placeholder 4">
            <a:extLst>
              <a:ext uri="{FF2B5EF4-FFF2-40B4-BE49-F238E27FC236}">
                <a16:creationId xmlns:a16="http://schemas.microsoft.com/office/drawing/2014/main" id="{28D94FB9-D275-48FE-88A6-3F95BE47D6DD}"/>
              </a:ext>
            </a:extLst>
          </p:cNvPr>
          <p:cNvSpPr>
            <a:spLocks noGrp="1"/>
          </p:cNvSpPr>
          <p:nvPr>
            <p:ph type="sldNum" sz="quarter" idx="12"/>
          </p:nvPr>
        </p:nvSpPr>
        <p:spPr/>
        <p:txBody>
          <a:bodyPr/>
          <a:lstStyle/>
          <a:p>
            <a:fld id="{9A59AB2F-D0F4-2F4C-A974-B289B2C65A30}" type="slidenum">
              <a:rPr lang="en-US" altLang="en-US" smtClean="0"/>
              <a:pPr/>
              <a:t>11</a:t>
            </a:fld>
            <a:endParaRPr lang="en-US" altLang="en-US" dirty="0"/>
          </a:p>
        </p:txBody>
      </p:sp>
      <p:sp>
        <p:nvSpPr>
          <p:cNvPr id="6" name="Footer Placeholder 5">
            <a:extLst>
              <a:ext uri="{FF2B5EF4-FFF2-40B4-BE49-F238E27FC236}">
                <a16:creationId xmlns:a16="http://schemas.microsoft.com/office/drawing/2014/main" id="{40256BE0-462C-4169-9479-E2C3CD5946D8}"/>
              </a:ext>
            </a:extLst>
          </p:cNvPr>
          <p:cNvSpPr>
            <a:spLocks noGrp="1"/>
          </p:cNvSpPr>
          <p:nvPr>
            <p:ph type="ftr" sz="quarter" idx="3"/>
          </p:nvPr>
        </p:nvSpPr>
        <p:spPr/>
        <p:txBody>
          <a:bodyPr/>
          <a:lstStyle/>
          <a:p>
            <a:r>
              <a:rPr lang="en-US" altLang="en-US" dirty="0"/>
              <a:t>Fastcase CLE 2019</a:t>
            </a:r>
          </a:p>
        </p:txBody>
      </p:sp>
    </p:spTree>
    <p:extLst>
      <p:ext uri="{BB962C8B-B14F-4D97-AF65-F5344CB8AC3E}">
        <p14:creationId xmlns:p14="http://schemas.microsoft.com/office/powerpoint/2010/main" val="1779202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Fastcase boolean operators</a:t>
            </a:r>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2329759532"/>
              </p:ext>
            </p:extLst>
          </p:nvPr>
        </p:nvGraphicFramePr>
        <p:xfrm>
          <a:off x="588367" y="1828800"/>
          <a:ext cx="7946033" cy="4587240"/>
        </p:xfrm>
        <a:graphic>
          <a:graphicData uri="http://schemas.openxmlformats.org/drawingml/2006/table">
            <a:tbl>
              <a:tblPr firstRow="1" bandRow="1">
                <a:tableStyleId>{5C22544A-7EE6-4342-B048-85BDC9FD1C3A}</a:tableStyleId>
              </a:tblPr>
              <a:tblGrid>
                <a:gridCol w="1054473">
                  <a:extLst>
                    <a:ext uri="{9D8B030D-6E8A-4147-A177-3AD203B41FA5}">
                      <a16:colId xmlns:a16="http://schemas.microsoft.com/office/drawing/2014/main" val="20000"/>
                    </a:ext>
                  </a:extLst>
                </a:gridCol>
                <a:gridCol w="2129489">
                  <a:extLst>
                    <a:ext uri="{9D8B030D-6E8A-4147-A177-3AD203B41FA5}">
                      <a16:colId xmlns:a16="http://schemas.microsoft.com/office/drawing/2014/main" val="20001"/>
                    </a:ext>
                  </a:extLst>
                </a:gridCol>
                <a:gridCol w="4762071">
                  <a:extLst>
                    <a:ext uri="{9D8B030D-6E8A-4147-A177-3AD203B41FA5}">
                      <a16:colId xmlns:a16="http://schemas.microsoft.com/office/drawing/2014/main" val="20002"/>
                    </a:ext>
                  </a:extLst>
                </a:gridCol>
              </a:tblGrid>
              <a:tr h="370840">
                <a:tc>
                  <a:txBody>
                    <a:bodyPr/>
                    <a:lstStyle/>
                    <a:p>
                      <a:r>
                        <a:rPr lang="en-US" b="0" dirty="0">
                          <a:latin typeface="Helvetica Neue" panose="02000503000000020004" pitchFamily="2"/>
                          <a:ea typeface="Helvetica Neue" panose="02000503000000020004" pitchFamily="2"/>
                          <a:cs typeface="Helvetica Neue" panose="02000503000000020004" pitchFamily="2"/>
                        </a:rPr>
                        <a:t>Operator</a:t>
                      </a:r>
                    </a:p>
                  </a:txBody>
                  <a:tcPr marL="68580" marR="68580">
                    <a:lnB w="12700" cap="flat" cmpd="sng" algn="ctr">
                      <a:solidFill>
                        <a:srgbClr val="454545"/>
                      </a:solidFill>
                      <a:prstDash val="solid"/>
                      <a:round/>
                      <a:headEnd type="none" w="med" len="med"/>
                      <a:tailEnd type="none" w="med" len="med"/>
                    </a:lnB>
                    <a:solidFill>
                      <a:srgbClr val="454545"/>
                    </a:solidFill>
                  </a:tcPr>
                </a:tc>
                <a:tc>
                  <a:txBody>
                    <a:bodyPr/>
                    <a:lstStyle/>
                    <a:p>
                      <a:r>
                        <a:rPr lang="en-US" b="0" dirty="0">
                          <a:latin typeface="Helvetica Neue" panose="02000503000000020004" pitchFamily="2"/>
                          <a:ea typeface="Helvetica Neue" panose="02000503000000020004" pitchFamily="2"/>
                          <a:cs typeface="Helvetica Neue" panose="02000503000000020004" pitchFamily="2"/>
                        </a:rPr>
                        <a:t>Example</a:t>
                      </a:r>
                    </a:p>
                  </a:txBody>
                  <a:tcPr marL="68580" marR="68580">
                    <a:lnB w="12700" cap="flat" cmpd="sng" algn="ctr">
                      <a:solidFill>
                        <a:srgbClr val="454545"/>
                      </a:solidFill>
                      <a:prstDash val="solid"/>
                      <a:round/>
                      <a:headEnd type="none" w="med" len="med"/>
                      <a:tailEnd type="none" w="med" len="med"/>
                    </a:lnB>
                    <a:solidFill>
                      <a:srgbClr val="454545"/>
                    </a:solidFill>
                  </a:tcPr>
                </a:tc>
                <a:tc>
                  <a:txBody>
                    <a:bodyPr/>
                    <a:lstStyle/>
                    <a:p>
                      <a:r>
                        <a:rPr lang="en-US" b="0" dirty="0">
                          <a:latin typeface="Helvetica Neue" panose="02000503000000020004" pitchFamily="2"/>
                          <a:ea typeface="Helvetica Neue" panose="02000503000000020004" pitchFamily="2"/>
                          <a:cs typeface="Helvetica Neue" panose="02000503000000020004" pitchFamily="2"/>
                        </a:rPr>
                        <a:t>Description</a:t>
                      </a:r>
                    </a:p>
                  </a:txBody>
                  <a:tcPr marL="68580" marR="68580">
                    <a:lnB w="12700" cap="flat" cmpd="sng" algn="ctr">
                      <a:solidFill>
                        <a:srgbClr val="454545"/>
                      </a:solidFill>
                      <a:prstDash val="solid"/>
                      <a:round/>
                      <a:headEnd type="none" w="med" len="med"/>
                      <a:tailEnd type="none" w="med" len="med"/>
                    </a:lnB>
                    <a:solidFill>
                      <a:srgbClr val="454545"/>
                    </a:solidFill>
                  </a:tcPr>
                </a:tc>
                <a:extLst>
                  <a:ext uri="{0D108BD9-81ED-4DB2-BD59-A6C34878D82A}">
                    <a16:rowId xmlns:a16="http://schemas.microsoft.com/office/drawing/2014/main" val="10000"/>
                  </a:ext>
                </a:extLst>
              </a:tr>
              <a:tr h="370840">
                <a:tc>
                  <a:txBody>
                    <a:bodyPr/>
                    <a:lstStyle/>
                    <a:p>
                      <a:r>
                        <a:rPr lang="en-US" sz="1600" dirty="0">
                          <a:latin typeface="HelveticaNeue" pitchFamily="2" charset="0"/>
                        </a:rPr>
                        <a:t>AND,</a:t>
                      </a:r>
                      <a:r>
                        <a:rPr lang="en-US" sz="1600" baseline="0" dirty="0">
                          <a:latin typeface="HelveticaNeue" pitchFamily="2" charset="0"/>
                        </a:rPr>
                        <a:t> &amp;</a:t>
                      </a:r>
                      <a:endParaRPr lang="en-US" sz="1600" dirty="0">
                        <a:latin typeface="HelveticaNeue" pitchFamily="2" charset="0"/>
                      </a:endParaRPr>
                    </a:p>
                  </a:txBody>
                  <a:tcPr marL="68580" marR="68580">
                    <a:lnL w="12700" cap="flat" cmpd="sng" algn="ctr">
                      <a:solidFill>
                        <a:srgbClr val="454545"/>
                      </a:solidFill>
                      <a:prstDash val="solid"/>
                      <a:round/>
                      <a:headEnd type="none" w="med" len="med"/>
                      <a:tailEnd type="none" w="med" len="med"/>
                    </a:lnL>
                    <a:lnR w="12700" cap="flat" cmpd="sng" algn="ctr">
                      <a:solidFill>
                        <a:srgbClr val="454545"/>
                      </a:solidFill>
                      <a:prstDash val="solid"/>
                      <a:round/>
                      <a:headEnd type="none" w="med" len="med"/>
                      <a:tailEnd type="none" w="med" len="med"/>
                    </a:lnR>
                    <a:lnT w="12700" cap="flat" cmpd="sng" algn="ctr">
                      <a:solidFill>
                        <a:srgbClr val="454545"/>
                      </a:solidFill>
                      <a:prstDash val="solid"/>
                      <a:round/>
                      <a:headEnd type="none" w="med" len="med"/>
                      <a:tailEnd type="none" w="med" len="med"/>
                    </a:lnT>
                    <a:lnB w="12700" cap="flat" cmpd="sng" algn="ctr">
                      <a:solidFill>
                        <a:srgbClr val="454545"/>
                      </a:solidFill>
                      <a:prstDash val="solid"/>
                      <a:round/>
                      <a:headEnd type="none" w="med" len="med"/>
                      <a:tailEnd type="none" w="med" len="med"/>
                    </a:lnB>
                    <a:noFill/>
                  </a:tcPr>
                </a:tc>
                <a:tc>
                  <a:txBody>
                    <a:bodyPr/>
                    <a:lstStyle/>
                    <a:p>
                      <a:r>
                        <a:rPr lang="en-US" sz="1600" dirty="0">
                          <a:latin typeface="HelveticaNeue" pitchFamily="2" charset="0"/>
                        </a:rPr>
                        <a:t>libel AND damages</a:t>
                      </a:r>
                    </a:p>
                  </a:txBody>
                  <a:tcPr marL="68580" marR="68580">
                    <a:lnL w="12700" cap="flat" cmpd="sng" algn="ctr">
                      <a:solidFill>
                        <a:srgbClr val="454545"/>
                      </a:solidFill>
                      <a:prstDash val="solid"/>
                      <a:round/>
                      <a:headEnd type="none" w="med" len="med"/>
                      <a:tailEnd type="none" w="med" len="med"/>
                    </a:lnL>
                    <a:lnR w="12700" cap="flat" cmpd="sng" algn="ctr">
                      <a:solidFill>
                        <a:srgbClr val="454545"/>
                      </a:solidFill>
                      <a:prstDash val="solid"/>
                      <a:round/>
                      <a:headEnd type="none" w="med" len="med"/>
                      <a:tailEnd type="none" w="med" len="med"/>
                    </a:lnR>
                    <a:lnT w="12700" cap="flat" cmpd="sng" algn="ctr">
                      <a:solidFill>
                        <a:srgbClr val="454545"/>
                      </a:solidFill>
                      <a:prstDash val="solid"/>
                      <a:round/>
                      <a:headEnd type="none" w="med" len="med"/>
                      <a:tailEnd type="none" w="med" len="med"/>
                    </a:lnT>
                    <a:lnB w="12700" cap="flat" cmpd="sng" algn="ctr">
                      <a:solidFill>
                        <a:srgbClr val="454545"/>
                      </a:solidFill>
                      <a:prstDash val="solid"/>
                      <a:round/>
                      <a:headEnd type="none" w="med" len="med"/>
                      <a:tailEnd type="none" w="med" len="med"/>
                    </a:lnB>
                    <a:noFill/>
                  </a:tcPr>
                </a:tc>
                <a:tc>
                  <a:txBody>
                    <a:bodyPr/>
                    <a:lstStyle/>
                    <a:p>
                      <a:r>
                        <a:rPr lang="en-US" sz="1600" dirty="0">
                          <a:latin typeface="HelveticaNeue" pitchFamily="2" charset="0"/>
                        </a:rPr>
                        <a:t>Results must contain both “libel” and “damages”</a:t>
                      </a:r>
                    </a:p>
                  </a:txBody>
                  <a:tcPr marL="68580" marR="68580">
                    <a:lnL w="12700" cap="flat" cmpd="sng" algn="ctr">
                      <a:solidFill>
                        <a:srgbClr val="454545"/>
                      </a:solidFill>
                      <a:prstDash val="solid"/>
                      <a:round/>
                      <a:headEnd type="none" w="med" len="med"/>
                      <a:tailEnd type="none" w="med" len="med"/>
                    </a:lnL>
                    <a:lnR w="12700" cap="flat" cmpd="sng" algn="ctr">
                      <a:solidFill>
                        <a:srgbClr val="454545"/>
                      </a:solidFill>
                      <a:prstDash val="solid"/>
                      <a:round/>
                      <a:headEnd type="none" w="med" len="med"/>
                      <a:tailEnd type="none" w="med" len="med"/>
                    </a:lnR>
                    <a:lnT w="12700" cap="flat" cmpd="sng" algn="ctr">
                      <a:solidFill>
                        <a:srgbClr val="454545"/>
                      </a:solidFill>
                      <a:prstDash val="solid"/>
                      <a:round/>
                      <a:headEnd type="none" w="med" len="med"/>
                      <a:tailEnd type="none" w="med" len="med"/>
                    </a:lnT>
                    <a:lnB w="12700" cap="flat" cmpd="sng" algn="ctr">
                      <a:solidFill>
                        <a:srgbClr val="454545"/>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en-US" sz="1600" dirty="0">
                          <a:latin typeface="HelveticaNeue" pitchFamily="2" charset="0"/>
                        </a:rPr>
                        <a:t>OR</a:t>
                      </a:r>
                    </a:p>
                  </a:txBody>
                  <a:tcPr marL="68580" marR="68580">
                    <a:lnL w="12700" cap="flat" cmpd="sng" algn="ctr">
                      <a:solidFill>
                        <a:srgbClr val="454545"/>
                      </a:solidFill>
                      <a:prstDash val="solid"/>
                      <a:round/>
                      <a:headEnd type="none" w="med" len="med"/>
                      <a:tailEnd type="none" w="med" len="med"/>
                    </a:lnL>
                    <a:lnR w="12700" cap="flat" cmpd="sng" algn="ctr">
                      <a:solidFill>
                        <a:srgbClr val="454545"/>
                      </a:solidFill>
                      <a:prstDash val="solid"/>
                      <a:round/>
                      <a:headEnd type="none" w="med" len="med"/>
                      <a:tailEnd type="none" w="med" len="med"/>
                    </a:lnR>
                    <a:lnT w="12700" cap="flat" cmpd="sng" algn="ctr">
                      <a:solidFill>
                        <a:srgbClr val="454545"/>
                      </a:solidFill>
                      <a:prstDash val="solid"/>
                      <a:round/>
                      <a:headEnd type="none" w="med" len="med"/>
                      <a:tailEnd type="none" w="med" len="med"/>
                    </a:lnT>
                    <a:lnB w="12700" cap="flat" cmpd="sng" algn="ctr">
                      <a:solidFill>
                        <a:srgbClr val="454545"/>
                      </a:solidFill>
                      <a:prstDash val="solid"/>
                      <a:round/>
                      <a:headEnd type="none" w="med" len="med"/>
                      <a:tailEnd type="none" w="med" len="med"/>
                    </a:lnB>
                    <a:noFill/>
                  </a:tcPr>
                </a:tc>
                <a:tc>
                  <a:txBody>
                    <a:bodyPr/>
                    <a:lstStyle/>
                    <a:p>
                      <a:r>
                        <a:rPr lang="en-US" sz="1600" dirty="0">
                          <a:latin typeface="HelveticaNeue" pitchFamily="2" charset="0"/>
                        </a:rPr>
                        <a:t>premarital OR prenuptial</a:t>
                      </a:r>
                    </a:p>
                  </a:txBody>
                  <a:tcPr marL="68580" marR="68580">
                    <a:lnL w="12700" cap="flat" cmpd="sng" algn="ctr">
                      <a:solidFill>
                        <a:srgbClr val="454545"/>
                      </a:solidFill>
                      <a:prstDash val="solid"/>
                      <a:round/>
                      <a:headEnd type="none" w="med" len="med"/>
                      <a:tailEnd type="none" w="med" len="med"/>
                    </a:lnL>
                    <a:lnR w="12700" cap="flat" cmpd="sng" algn="ctr">
                      <a:solidFill>
                        <a:srgbClr val="454545"/>
                      </a:solidFill>
                      <a:prstDash val="solid"/>
                      <a:round/>
                      <a:headEnd type="none" w="med" len="med"/>
                      <a:tailEnd type="none" w="med" len="med"/>
                    </a:lnR>
                    <a:lnT w="12700" cap="flat" cmpd="sng" algn="ctr">
                      <a:solidFill>
                        <a:srgbClr val="454545"/>
                      </a:solidFill>
                      <a:prstDash val="solid"/>
                      <a:round/>
                      <a:headEnd type="none" w="med" len="med"/>
                      <a:tailEnd type="none" w="med" len="med"/>
                    </a:lnT>
                    <a:lnB w="12700" cap="flat" cmpd="sng" algn="ctr">
                      <a:solidFill>
                        <a:srgbClr val="454545"/>
                      </a:solidFill>
                      <a:prstDash val="solid"/>
                      <a:round/>
                      <a:headEnd type="none" w="med" len="med"/>
                      <a:tailEnd type="none" w="med" len="med"/>
                    </a:lnB>
                    <a:noFill/>
                  </a:tcPr>
                </a:tc>
                <a:tc>
                  <a:txBody>
                    <a:bodyPr/>
                    <a:lstStyle/>
                    <a:p>
                      <a:r>
                        <a:rPr lang="en-US" sz="1600" dirty="0">
                          <a:latin typeface="HelveticaNeue" pitchFamily="2" charset="0"/>
                        </a:rPr>
                        <a:t>Results must contain</a:t>
                      </a:r>
                      <a:r>
                        <a:rPr lang="en-US" sz="1600" baseline="0" dirty="0">
                          <a:latin typeface="HelveticaNeue" pitchFamily="2" charset="0"/>
                        </a:rPr>
                        <a:t> either “premarital” or “prenuptial”</a:t>
                      </a:r>
                      <a:endParaRPr lang="en-US" sz="1600" dirty="0">
                        <a:latin typeface="HelveticaNeue" pitchFamily="2" charset="0"/>
                      </a:endParaRPr>
                    </a:p>
                  </a:txBody>
                  <a:tcPr marL="68580" marR="68580">
                    <a:lnL w="12700" cap="flat" cmpd="sng" algn="ctr">
                      <a:solidFill>
                        <a:srgbClr val="454545"/>
                      </a:solidFill>
                      <a:prstDash val="solid"/>
                      <a:round/>
                      <a:headEnd type="none" w="med" len="med"/>
                      <a:tailEnd type="none" w="med" len="med"/>
                    </a:lnL>
                    <a:lnR w="12700" cap="flat" cmpd="sng" algn="ctr">
                      <a:solidFill>
                        <a:srgbClr val="454545"/>
                      </a:solidFill>
                      <a:prstDash val="solid"/>
                      <a:round/>
                      <a:headEnd type="none" w="med" len="med"/>
                      <a:tailEnd type="none" w="med" len="med"/>
                    </a:lnR>
                    <a:lnT w="12700" cap="flat" cmpd="sng" algn="ctr">
                      <a:solidFill>
                        <a:srgbClr val="454545"/>
                      </a:solidFill>
                      <a:prstDash val="solid"/>
                      <a:round/>
                      <a:headEnd type="none" w="med" len="med"/>
                      <a:tailEnd type="none" w="med" len="med"/>
                    </a:lnT>
                    <a:lnB w="12700" cap="flat" cmpd="sng" algn="ctr">
                      <a:solidFill>
                        <a:srgbClr val="454545"/>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r>
                        <a:rPr lang="en-US" sz="1600" dirty="0">
                          <a:latin typeface="HelveticaNeue" pitchFamily="2" charset="0"/>
                        </a:rPr>
                        <a:t>NOT</a:t>
                      </a:r>
                    </a:p>
                  </a:txBody>
                  <a:tcPr marL="68580" marR="68580">
                    <a:lnL w="12700" cap="flat" cmpd="sng" algn="ctr">
                      <a:solidFill>
                        <a:srgbClr val="454545"/>
                      </a:solidFill>
                      <a:prstDash val="solid"/>
                      <a:round/>
                      <a:headEnd type="none" w="med" len="med"/>
                      <a:tailEnd type="none" w="med" len="med"/>
                    </a:lnL>
                    <a:lnR w="12700" cap="flat" cmpd="sng" algn="ctr">
                      <a:solidFill>
                        <a:srgbClr val="454545"/>
                      </a:solidFill>
                      <a:prstDash val="solid"/>
                      <a:round/>
                      <a:headEnd type="none" w="med" len="med"/>
                      <a:tailEnd type="none" w="med" len="med"/>
                    </a:lnR>
                    <a:lnT w="12700" cap="flat" cmpd="sng" algn="ctr">
                      <a:solidFill>
                        <a:srgbClr val="454545"/>
                      </a:solidFill>
                      <a:prstDash val="solid"/>
                      <a:round/>
                      <a:headEnd type="none" w="med" len="med"/>
                      <a:tailEnd type="none" w="med" len="med"/>
                    </a:lnT>
                    <a:lnB w="12700" cap="flat" cmpd="sng" algn="ctr">
                      <a:solidFill>
                        <a:srgbClr val="454545"/>
                      </a:solidFill>
                      <a:prstDash val="solid"/>
                      <a:round/>
                      <a:headEnd type="none" w="med" len="med"/>
                      <a:tailEnd type="none" w="med" len="med"/>
                    </a:lnB>
                    <a:noFill/>
                  </a:tcPr>
                </a:tc>
                <a:tc>
                  <a:txBody>
                    <a:bodyPr/>
                    <a:lstStyle/>
                    <a:p>
                      <a:r>
                        <a:rPr lang="en-US" sz="1600" dirty="0">
                          <a:latin typeface="HelveticaNeue" pitchFamily="2" charset="0"/>
                        </a:rPr>
                        <a:t>negligence NOT criminal</a:t>
                      </a:r>
                    </a:p>
                  </a:txBody>
                  <a:tcPr marL="68580" marR="68580">
                    <a:lnL w="12700" cap="flat" cmpd="sng" algn="ctr">
                      <a:solidFill>
                        <a:srgbClr val="454545"/>
                      </a:solidFill>
                      <a:prstDash val="solid"/>
                      <a:round/>
                      <a:headEnd type="none" w="med" len="med"/>
                      <a:tailEnd type="none" w="med" len="med"/>
                    </a:lnL>
                    <a:lnR w="12700" cap="flat" cmpd="sng" algn="ctr">
                      <a:solidFill>
                        <a:srgbClr val="454545"/>
                      </a:solidFill>
                      <a:prstDash val="solid"/>
                      <a:round/>
                      <a:headEnd type="none" w="med" len="med"/>
                      <a:tailEnd type="none" w="med" len="med"/>
                    </a:lnR>
                    <a:lnT w="12700" cap="flat" cmpd="sng" algn="ctr">
                      <a:solidFill>
                        <a:srgbClr val="454545"/>
                      </a:solidFill>
                      <a:prstDash val="solid"/>
                      <a:round/>
                      <a:headEnd type="none" w="med" len="med"/>
                      <a:tailEnd type="none" w="med" len="med"/>
                    </a:lnT>
                    <a:lnB w="12700" cap="flat" cmpd="sng" algn="ctr">
                      <a:solidFill>
                        <a:srgbClr val="454545"/>
                      </a:solidFill>
                      <a:prstDash val="solid"/>
                      <a:round/>
                      <a:headEnd type="none" w="med" len="med"/>
                      <a:tailEnd type="none" w="med" len="med"/>
                    </a:lnB>
                    <a:noFill/>
                  </a:tcPr>
                </a:tc>
                <a:tc>
                  <a:txBody>
                    <a:bodyPr/>
                    <a:lstStyle/>
                    <a:p>
                      <a:r>
                        <a:rPr lang="en-US" sz="1600" dirty="0">
                          <a:latin typeface="HelveticaNeue" pitchFamily="2" charset="0"/>
                        </a:rPr>
                        <a:t>Results must contain “negligence” but not the word “criminal”</a:t>
                      </a:r>
                    </a:p>
                  </a:txBody>
                  <a:tcPr marL="68580" marR="68580">
                    <a:lnL w="12700" cap="flat" cmpd="sng" algn="ctr">
                      <a:solidFill>
                        <a:srgbClr val="454545"/>
                      </a:solidFill>
                      <a:prstDash val="solid"/>
                      <a:round/>
                      <a:headEnd type="none" w="med" len="med"/>
                      <a:tailEnd type="none" w="med" len="med"/>
                    </a:lnL>
                    <a:lnR w="12700" cap="flat" cmpd="sng" algn="ctr">
                      <a:solidFill>
                        <a:srgbClr val="454545"/>
                      </a:solidFill>
                      <a:prstDash val="solid"/>
                      <a:round/>
                      <a:headEnd type="none" w="med" len="med"/>
                      <a:tailEnd type="none" w="med" len="med"/>
                    </a:lnR>
                    <a:lnT w="12700" cap="flat" cmpd="sng" algn="ctr">
                      <a:solidFill>
                        <a:srgbClr val="454545"/>
                      </a:solidFill>
                      <a:prstDash val="solid"/>
                      <a:round/>
                      <a:headEnd type="none" w="med" len="med"/>
                      <a:tailEnd type="none" w="med" len="med"/>
                    </a:lnT>
                    <a:lnB w="12700" cap="flat" cmpd="sng" algn="ctr">
                      <a:solidFill>
                        <a:srgbClr val="454545"/>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r>
                        <a:rPr lang="en-US" sz="1600" dirty="0">
                          <a:latin typeface="HelveticaNeue" pitchFamily="2" charset="0"/>
                        </a:rPr>
                        <a:t>w/3, /3</a:t>
                      </a:r>
                    </a:p>
                  </a:txBody>
                  <a:tcPr marL="68580" marR="68580">
                    <a:lnL w="12700" cap="flat" cmpd="sng" algn="ctr">
                      <a:solidFill>
                        <a:srgbClr val="454545"/>
                      </a:solidFill>
                      <a:prstDash val="solid"/>
                      <a:round/>
                      <a:headEnd type="none" w="med" len="med"/>
                      <a:tailEnd type="none" w="med" len="med"/>
                    </a:lnL>
                    <a:lnR w="12700" cap="flat" cmpd="sng" algn="ctr">
                      <a:solidFill>
                        <a:srgbClr val="454545"/>
                      </a:solidFill>
                      <a:prstDash val="solid"/>
                      <a:round/>
                      <a:headEnd type="none" w="med" len="med"/>
                      <a:tailEnd type="none" w="med" len="med"/>
                    </a:lnR>
                    <a:lnT w="12700" cap="flat" cmpd="sng" algn="ctr">
                      <a:solidFill>
                        <a:srgbClr val="454545"/>
                      </a:solidFill>
                      <a:prstDash val="solid"/>
                      <a:round/>
                      <a:headEnd type="none" w="med" len="med"/>
                      <a:tailEnd type="none" w="med" len="med"/>
                    </a:lnT>
                    <a:lnB w="12700" cap="flat" cmpd="sng" algn="ctr">
                      <a:solidFill>
                        <a:srgbClr val="454545"/>
                      </a:solidFill>
                      <a:prstDash val="solid"/>
                      <a:round/>
                      <a:headEnd type="none" w="med" len="med"/>
                      <a:tailEnd type="none" w="med" len="med"/>
                    </a:lnB>
                    <a:noFill/>
                  </a:tcPr>
                </a:tc>
                <a:tc>
                  <a:txBody>
                    <a:bodyPr/>
                    <a:lstStyle/>
                    <a:p>
                      <a:r>
                        <a:rPr lang="en-US" sz="1600" dirty="0">
                          <a:latin typeface="HelveticaNeue" pitchFamily="2" charset="0"/>
                        </a:rPr>
                        <a:t>custody /15 interrogation</a:t>
                      </a:r>
                    </a:p>
                  </a:txBody>
                  <a:tcPr marL="68580" marR="68580">
                    <a:lnL w="12700" cap="flat" cmpd="sng" algn="ctr">
                      <a:solidFill>
                        <a:srgbClr val="454545"/>
                      </a:solidFill>
                      <a:prstDash val="solid"/>
                      <a:round/>
                      <a:headEnd type="none" w="med" len="med"/>
                      <a:tailEnd type="none" w="med" len="med"/>
                    </a:lnL>
                    <a:lnR w="12700" cap="flat" cmpd="sng" algn="ctr">
                      <a:solidFill>
                        <a:srgbClr val="454545"/>
                      </a:solidFill>
                      <a:prstDash val="solid"/>
                      <a:round/>
                      <a:headEnd type="none" w="med" len="med"/>
                      <a:tailEnd type="none" w="med" len="med"/>
                    </a:lnR>
                    <a:lnT w="12700" cap="flat" cmpd="sng" algn="ctr">
                      <a:solidFill>
                        <a:srgbClr val="454545"/>
                      </a:solidFill>
                      <a:prstDash val="solid"/>
                      <a:round/>
                      <a:headEnd type="none" w="med" len="med"/>
                      <a:tailEnd type="none" w="med" len="med"/>
                    </a:lnT>
                    <a:lnB w="12700" cap="flat" cmpd="sng" algn="ctr">
                      <a:solidFill>
                        <a:srgbClr val="454545"/>
                      </a:solidFill>
                      <a:prstDash val="solid"/>
                      <a:round/>
                      <a:headEnd type="none" w="med" len="med"/>
                      <a:tailEnd type="none" w="med" len="med"/>
                    </a:lnB>
                    <a:noFill/>
                  </a:tcPr>
                </a:tc>
                <a:tc>
                  <a:txBody>
                    <a:bodyPr/>
                    <a:lstStyle/>
                    <a:p>
                      <a:r>
                        <a:rPr lang="en-US" sz="1600" dirty="0">
                          <a:latin typeface="HelveticaNeue" pitchFamily="2" charset="0"/>
                        </a:rPr>
                        <a:t>Results must contain “custody” within 15 words of “interrogation.”</a:t>
                      </a:r>
                    </a:p>
                  </a:txBody>
                  <a:tcPr marL="68580" marR="68580">
                    <a:lnL w="12700" cap="flat" cmpd="sng" algn="ctr">
                      <a:solidFill>
                        <a:srgbClr val="454545"/>
                      </a:solidFill>
                      <a:prstDash val="solid"/>
                      <a:round/>
                      <a:headEnd type="none" w="med" len="med"/>
                      <a:tailEnd type="none" w="med" len="med"/>
                    </a:lnL>
                    <a:lnR w="12700" cap="flat" cmpd="sng" algn="ctr">
                      <a:solidFill>
                        <a:srgbClr val="454545"/>
                      </a:solidFill>
                      <a:prstDash val="solid"/>
                      <a:round/>
                      <a:headEnd type="none" w="med" len="med"/>
                      <a:tailEnd type="none" w="med" len="med"/>
                    </a:lnR>
                    <a:lnT w="12700" cap="flat" cmpd="sng" algn="ctr">
                      <a:solidFill>
                        <a:srgbClr val="454545"/>
                      </a:solidFill>
                      <a:prstDash val="solid"/>
                      <a:round/>
                      <a:headEnd type="none" w="med" len="med"/>
                      <a:tailEnd type="none" w="med" len="med"/>
                    </a:lnT>
                    <a:lnB w="12700" cap="flat" cmpd="sng" algn="ctr">
                      <a:solidFill>
                        <a:srgbClr val="454545"/>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r>
                        <a:rPr lang="en-US" sz="1600" dirty="0">
                          <a:latin typeface="HelveticaNeue" pitchFamily="2" charset="0"/>
                        </a:rPr>
                        <a:t>*, !</a:t>
                      </a:r>
                    </a:p>
                  </a:txBody>
                  <a:tcPr marL="68580" marR="68580">
                    <a:lnL w="12700" cap="flat" cmpd="sng" algn="ctr">
                      <a:solidFill>
                        <a:srgbClr val="454545"/>
                      </a:solidFill>
                      <a:prstDash val="solid"/>
                      <a:round/>
                      <a:headEnd type="none" w="med" len="med"/>
                      <a:tailEnd type="none" w="med" len="med"/>
                    </a:lnL>
                    <a:lnR w="12700" cap="flat" cmpd="sng" algn="ctr">
                      <a:solidFill>
                        <a:srgbClr val="454545"/>
                      </a:solidFill>
                      <a:prstDash val="solid"/>
                      <a:round/>
                      <a:headEnd type="none" w="med" len="med"/>
                      <a:tailEnd type="none" w="med" len="med"/>
                    </a:lnR>
                    <a:lnT w="12700" cap="flat" cmpd="sng" algn="ctr">
                      <a:solidFill>
                        <a:srgbClr val="454545"/>
                      </a:solidFill>
                      <a:prstDash val="solid"/>
                      <a:round/>
                      <a:headEnd type="none" w="med" len="med"/>
                      <a:tailEnd type="none" w="med" len="med"/>
                    </a:lnT>
                    <a:lnB w="12700" cap="flat" cmpd="sng" algn="ctr">
                      <a:solidFill>
                        <a:srgbClr val="454545"/>
                      </a:solidFill>
                      <a:prstDash val="solid"/>
                      <a:round/>
                      <a:headEnd type="none" w="med" len="med"/>
                      <a:tailEnd type="none" w="med" len="med"/>
                    </a:lnB>
                    <a:noFill/>
                  </a:tcPr>
                </a:tc>
                <a:tc>
                  <a:txBody>
                    <a:bodyPr/>
                    <a:lstStyle/>
                    <a:p>
                      <a:r>
                        <a:rPr lang="en-US" sz="1600" dirty="0">
                          <a:latin typeface="HelveticaNeue" pitchFamily="2" charset="0"/>
                        </a:rPr>
                        <a:t>testif*</a:t>
                      </a:r>
                    </a:p>
                  </a:txBody>
                  <a:tcPr marL="68580" marR="68580">
                    <a:lnL w="12700" cap="flat" cmpd="sng" algn="ctr">
                      <a:solidFill>
                        <a:srgbClr val="454545"/>
                      </a:solidFill>
                      <a:prstDash val="solid"/>
                      <a:round/>
                      <a:headEnd type="none" w="med" len="med"/>
                      <a:tailEnd type="none" w="med" len="med"/>
                    </a:lnL>
                    <a:lnR w="12700" cap="flat" cmpd="sng" algn="ctr">
                      <a:solidFill>
                        <a:srgbClr val="454545"/>
                      </a:solidFill>
                      <a:prstDash val="solid"/>
                      <a:round/>
                      <a:headEnd type="none" w="med" len="med"/>
                      <a:tailEnd type="none" w="med" len="med"/>
                    </a:lnR>
                    <a:lnT w="12700" cap="flat" cmpd="sng" algn="ctr">
                      <a:solidFill>
                        <a:srgbClr val="454545"/>
                      </a:solidFill>
                      <a:prstDash val="solid"/>
                      <a:round/>
                      <a:headEnd type="none" w="med" len="med"/>
                      <a:tailEnd type="none" w="med" len="med"/>
                    </a:lnT>
                    <a:lnB w="12700" cap="flat" cmpd="sng" algn="ctr">
                      <a:solidFill>
                        <a:srgbClr val="454545"/>
                      </a:solidFill>
                      <a:prstDash val="solid"/>
                      <a:round/>
                      <a:headEnd type="none" w="med" len="med"/>
                      <a:tailEnd type="none" w="med" len="med"/>
                    </a:lnB>
                    <a:noFill/>
                  </a:tcPr>
                </a:tc>
                <a:tc>
                  <a:txBody>
                    <a:bodyPr/>
                    <a:lstStyle/>
                    <a:p>
                      <a:r>
                        <a:rPr lang="en-US" sz="1600" dirty="0">
                          <a:latin typeface="HelveticaNeue" pitchFamily="2" charset="0"/>
                        </a:rPr>
                        <a:t>Results must contain some variation of the stem “testif” such as testified, testify, testifying, etc.</a:t>
                      </a:r>
                    </a:p>
                  </a:txBody>
                  <a:tcPr marL="68580" marR="68580">
                    <a:lnL w="12700" cap="flat" cmpd="sng" algn="ctr">
                      <a:solidFill>
                        <a:srgbClr val="454545"/>
                      </a:solidFill>
                      <a:prstDash val="solid"/>
                      <a:round/>
                      <a:headEnd type="none" w="med" len="med"/>
                      <a:tailEnd type="none" w="med" len="med"/>
                    </a:lnL>
                    <a:lnR w="12700" cap="flat" cmpd="sng" algn="ctr">
                      <a:solidFill>
                        <a:srgbClr val="454545"/>
                      </a:solidFill>
                      <a:prstDash val="solid"/>
                      <a:round/>
                      <a:headEnd type="none" w="med" len="med"/>
                      <a:tailEnd type="none" w="med" len="med"/>
                    </a:lnR>
                    <a:lnT w="12700" cap="flat" cmpd="sng" algn="ctr">
                      <a:solidFill>
                        <a:srgbClr val="454545"/>
                      </a:solidFill>
                      <a:prstDash val="solid"/>
                      <a:round/>
                      <a:headEnd type="none" w="med" len="med"/>
                      <a:tailEnd type="none" w="med" len="med"/>
                    </a:lnT>
                    <a:lnB w="12700" cap="flat" cmpd="sng" algn="ctr">
                      <a:solidFill>
                        <a:srgbClr val="454545"/>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r>
                        <a:rPr lang="en-US" sz="1600" dirty="0">
                          <a:latin typeface="HelveticaNeue" pitchFamily="2" charset="0"/>
                        </a:rPr>
                        <a:t>?</a:t>
                      </a:r>
                    </a:p>
                  </a:txBody>
                  <a:tcPr marL="68580" marR="68580">
                    <a:lnL w="12700" cap="flat" cmpd="sng" algn="ctr">
                      <a:solidFill>
                        <a:srgbClr val="454545"/>
                      </a:solidFill>
                      <a:prstDash val="solid"/>
                      <a:round/>
                      <a:headEnd type="none" w="med" len="med"/>
                      <a:tailEnd type="none" w="med" len="med"/>
                    </a:lnL>
                    <a:lnR w="12700" cap="flat" cmpd="sng" algn="ctr">
                      <a:solidFill>
                        <a:srgbClr val="454545"/>
                      </a:solidFill>
                      <a:prstDash val="solid"/>
                      <a:round/>
                      <a:headEnd type="none" w="med" len="med"/>
                      <a:tailEnd type="none" w="med" len="med"/>
                    </a:lnR>
                    <a:lnT w="12700" cap="flat" cmpd="sng" algn="ctr">
                      <a:solidFill>
                        <a:srgbClr val="454545"/>
                      </a:solidFill>
                      <a:prstDash val="solid"/>
                      <a:round/>
                      <a:headEnd type="none" w="med" len="med"/>
                      <a:tailEnd type="none" w="med" len="med"/>
                    </a:lnT>
                    <a:lnB w="12700" cap="flat" cmpd="sng" algn="ctr">
                      <a:solidFill>
                        <a:srgbClr val="454545"/>
                      </a:solidFill>
                      <a:prstDash val="solid"/>
                      <a:round/>
                      <a:headEnd type="none" w="med" len="med"/>
                      <a:tailEnd type="none" w="med" len="med"/>
                    </a:lnB>
                    <a:noFill/>
                  </a:tcPr>
                </a:tc>
                <a:tc>
                  <a:txBody>
                    <a:bodyPr/>
                    <a:lstStyle/>
                    <a:p>
                      <a:r>
                        <a:rPr lang="en-US" sz="1600" dirty="0">
                          <a:latin typeface="HelveticaNeue" pitchFamily="2" charset="0"/>
                        </a:rPr>
                        <a:t>mari?uana</a:t>
                      </a:r>
                    </a:p>
                  </a:txBody>
                  <a:tcPr marL="68580" marR="68580">
                    <a:lnL w="12700" cap="flat" cmpd="sng" algn="ctr">
                      <a:solidFill>
                        <a:srgbClr val="454545"/>
                      </a:solidFill>
                      <a:prstDash val="solid"/>
                      <a:round/>
                      <a:headEnd type="none" w="med" len="med"/>
                      <a:tailEnd type="none" w="med" len="med"/>
                    </a:lnL>
                    <a:lnR w="12700" cap="flat" cmpd="sng" algn="ctr">
                      <a:solidFill>
                        <a:srgbClr val="454545"/>
                      </a:solidFill>
                      <a:prstDash val="solid"/>
                      <a:round/>
                      <a:headEnd type="none" w="med" len="med"/>
                      <a:tailEnd type="none" w="med" len="med"/>
                    </a:lnR>
                    <a:lnT w="12700" cap="flat" cmpd="sng" algn="ctr">
                      <a:solidFill>
                        <a:srgbClr val="454545"/>
                      </a:solidFill>
                      <a:prstDash val="solid"/>
                      <a:round/>
                      <a:headEnd type="none" w="med" len="med"/>
                      <a:tailEnd type="none" w="med" len="med"/>
                    </a:lnT>
                    <a:lnB w="12700" cap="flat" cmpd="sng" algn="ctr">
                      <a:solidFill>
                        <a:srgbClr val="454545"/>
                      </a:solidFill>
                      <a:prstDash val="solid"/>
                      <a:round/>
                      <a:headEnd type="none" w="med" len="med"/>
                      <a:tailEnd type="none" w="med" len="med"/>
                    </a:lnB>
                    <a:noFill/>
                  </a:tcPr>
                </a:tc>
                <a:tc>
                  <a:txBody>
                    <a:bodyPr/>
                    <a:lstStyle/>
                    <a:p>
                      <a:r>
                        <a:rPr lang="en-US" sz="1600" dirty="0">
                          <a:latin typeface="HelveticaNeue" pitchFamily="2" charset="0"/>
                        </a:rPr>
                        <a:t>Results must contain m-a-r-i-_-u-a-n-a</a:t>
                      </a:r>
                      <a:r>
                        <a:rPr lang="en-US" sz="1600" baseline="0" dirty="0">
                          <a:latin typeface="HelveticaNeue" pitchFamily="2" charset="0"/>
                        </a:rPr>
                        <a:t> with any letter substituted for the question mark</a:t>
                      </a:r>
                      <a:endParaRPr lang="en-US" sz="1600" dirty="0">
                        <a:latin typeface="HelveticaNeue" pitchFamily="2" charset="0"/>
                      </a:endParaRPr>
                    </a:p>
                  </a:txBody>
                  <a:tcPr marL="68580" marR="68580">
                    <a:lnL w="12700" cap="flat" cmpd="sng" algn="ctr">
                      <a:solidFill>
                        <a:srgbClr val="454545"/>
                      </a:solidFill>
                      <a:prstDash val="solid"/>
                      <a:round/>
                      <a:headEnd type="none" w="med" len="med"/>
                      <a:tailEnd type="none" w="med" len="med"/>
                    </a:lnL>
                    <a:lnR w="12700" cap="flat" cmpd="sng" algn="ctr">
                      <a:solidFill>
                        <a:srgbClr val="454545"/>
                      </a:solidFill>
                      <a:prstDash val="solid"/>
                      <a:round/>
                      <a:headEnd type="none" w="med" len="med"/>
                      <a:tailEnd type="none" w="med" len="med"/>
                    </a:lnR>
                    <a:lnT w="12700" cap="flat" cmpd="sng" algn="ctr">
                      <a:solidFill>
                        <a:srgbClr val="454545"/>
                      </a:solidFill>
                      <a:prstDash val="solid"/>
                      <a:round/>
                      <a:headEnd type="none" w="med" len="med"/>
                      <a:tailEnd type="none" w="med" len="med"/>
                    </a:lnT>
                    <a:lnB w="12700" cap="flat" cmpd="sng" algn="ctr">
                      <a:solidFill>
                        <a:srgbClr val="454545"/>
                      </a:solidFill>
                      <a:prstDash val="solid"/>
                      <a:round/>
                      <a:headEnd type="none" w="med" len="med"/>
                      <a:tailEnd type="none" w="med" len="med"/>
                    </a:lnB>
                    <a:noFill/>
                  </a:tcPr>
                </a:tc>
                <a:extLst>
                  <a:ext uri="{0D108BD9-81ED-4DB2-BD59-A6C34878D82A}">
                    <a16:rowId xmlns:a16="http://schemas.microsoft.com/office/drawing/2014/main" val="10006"/>
                  </a:ext>
                </a:extLst>
              </a:tr>
              <a:tr h="370840">
                <a:tc>
                  <a:txBody>
                    <a:bodyPr/>
                    <a:lstStyle/>
                    <a:p>
                      <a:r>
                        <a:rPr lang="en-US" sz="1600" dirty="0">
                          <a:latin typeface="HelveticaNeue" pitchFamily="2" charset="0"/>
                        </a:rPr>
                        <a:t>“ ”</a:t>
                      </a:r>
                    </a:p>
                  </a:txBody>
                  <a:tcPr marL="68580" marR="68580">
                    <a:lnL w="12700" cap="flat" cmpd="sng" algn="ctr">
                      <a:solidFill>
                        <a:srgbClr val="454545"/>
                      </a:solidFill>
                      <a:prstDash val="solid"/>
                      <a:round/>
                      <a:headEnd type="none" w="med" len="med"/>
                      <a:tailEnd type="none" w="med" len="med"/>
                    </a:lnL>
                    <a:lnR w="12700" cap="flat" cmpd="sng" algn="ctr">
                      <a:solidFill>
                        <a:srgbClr val="454545"/>
                      </a:solidFill>
                      <a:prstDash val="solid"/>
                      <a:round/>
                      <a:headEnd type="none" w="med" len="med"/>
                      <a:tailEnd type="none" w="med" len="med"/>
                    </a:lnR>
                    <a:lnT w="12700" cap="flat" cmpd="sng" algn="ctr">
                      <a:solidFill>
                        <a:srgbClr val="454545"/>
                      </a:solidFill>
                      <a:prstDash val="solid"/>
                      <a:round/>
                      <a:headEnd type="none" w="med" len="med"/>
                      <a:tailEnd type="none" w="med" len="med"/>
                    </a:lnT>
                    <a:lnB w="12700" cap="flat" cmpd="sng" algn="ctr">
                      <a:solidFill>
                        <a:srgbClr val="454545"/>
                      </a:solidFill>
                      <a:prstDash val="solid"/>
                      <a:round/>
                      <a:headEnd type="none" w="med" len="med"/>
                      <a:tailEnd type="none" w="med" len="med"/>
                    </a:lnB>
                    <a:noFill/>
                  </a:tcPr>
                </a:tc>
                <a:tc>
                  <a:txBody>
                    <a:bodyPr/>
                    <a:lstStyle/>
                    <a:p>
                      <a:r>
                        <a:rPr lang="en-US" sz="1600" dirty="0">
                          <a:latin typeface="HelveticaNeue" pitchFamily="2" charset="0"/>
                        </a:rPr>
                        <a:t>“estate tax”</a:t>
                      </a:r>
                    </a:p>
                  </a:txBody>
                  <a:tcPr marL="68580" marR="68580">
                    <a:lnL w="12700" cap="flat" cmpd="sng" algn="ctr">
                      <a:solidFill>
                        <a:srgbClr val="454545"/>
                      </a:solidFill>
                      <a:prstDash val="solid"/>
                      <a:round/>
                      <a:headEnd type="none" w="med" len="med"/>
                      <a:tailEnd type="none" w="med" len="med"/>
                    </a:lnL>
                    <a:lnR w="12700" cap="flat" cmpd="sng" algn="ctr">
                      <a:solidFill>
                        <a:srgbClr val="454545"/>
                      </a:solidFill>
                      <a:prstDash val="solid"/>
                      <a:round/>
                      <a:headEnd type="none" w="med" len="med"/>
                      <a:tailEnd type="none" w="med" len="med"/>
                    </a:lnR>
                    <a:lnT w="12700" cap="flat" cmpd="sng" algn="ctr">
                      <a:solidFill>
                        <a:srgbClr val="454545"/>
                      </a:solidFill>
                      <a:prstDash val="solid"/>
                      <a:round/>
                      <a:headEnd type="none" w="med" len="med"/>
                      <a:tailEnd type="none" w="med" len="med"/>
                    </a:lnT>
                    <a:lnB w="12700" cap="flat" cmpd="sng" algn="ctr">
                      <a:solidFill>
                        <a:srgbClr val="454545"/>
                      </a:solidFill>
                      <a:prstDash val="solid"/>
                      <a:round/>
                      <a:headEnd type="none" w="med" len="med"/>
                      <a:tailEnd type="none" w="med" len="med"/>
                    </a:lnB>
                    <a:noFill/>
                  </a:tcPr>
                </a:tc>
                <a:tc>
                  <a:txBody>
                    <a:bodyPr/>
                    <a:lstStyle/>
                    <a:p>
                      <a:r>
                        <a:rPr lang="en-US" sz="1600" dirty="0">
                          <a:latin typeface="HelveticaNeue" pitchFamily="2" charset="0"/>
                        </a:rPr>
                        <a:t>Results must contain the exact phrase “estate tax”</a:t>
                      </a:r>
                    </a:p>
                  </a:txBody>
                  <a:tcPr marL="68580" marR="68580">
                    <a:lnL w="12700" cap="flat" cmpd="sng" algn="ctr">
                      <a:solidFill>
                        <a:srgbClr val="454545"/>
                      </a:solidFill>
                      <a:prstDash val="solid"/>
                      <a:round/>
                      <a:headEnd type="none" w="med" len="med"/>
                      <a:tailEnd type="none" w="med" len="med"/>
                    </a:lnL>
                    <a:lnR w="12700" cap="flat" cmpd="sng" algn="ctr">
                      <a:solidFill>
                        <a:srgbClr val="454545"/>
                      </a:solidFill>
                      <a:prstDash val="solid"/>
                      <a:round/>
                      <a:headEnd type="none" w="med" len="med"/>
                      <a:tailEnd type="none" w="med" len="med"/>
                    </a:lnR>
                    <a:lnT w="12700" cap="flat" cmpd="sng" algn="ctr">
                      <a:solidFill>
                        <a:srgbClr val="454545"/>
                      </a:solidFill>
                      <a:prstDash val="solid"/>
                      <a:round/>
                      <a:headEnd type="none" w="med" len="med"/>
                      <a:tailEnd type="none" w="med" len="med"/>
                    </a:lnT>
                    <a:lnB w="12700" cap="flat" cmpd="sng" algn="ctr">
                      <a:solidFill>
                        <a:srgbClr val="454545"/>
                      </a:solidFill>
                      <a:prstDash val="solid"/>
                      <a:round/>
                      <a:headEnd type="none" w="med" len="med"/>
                      <a:tailEnd type="none" w="med" len="med"/>
                    </a:lnB>
                    <a:noFill/>
                  </a:tcPr>
                </a:tc>
                <a:extLst>
                  <a:ext uri="{0D108BD9-81ED-4DB2-BD59-A6C34878D82A}">
                    <a16:rowId xmlns:a16="http://schemas.microsoft.com/office/drawing/2014/main" val="10007"/>
                  </a:ext>
                </a:extLst>
              </a:tr>
              <a:tr h="370840">
                <a:tc>
                  <a:txBody>
                    <a:bodyPr/>
                    <a:lstStyle/>
                    <a:p>
                      <a:r>
                        <a:rPr lang="en-US" sz="1600" dirty="0">
                          <a:latin typeface="HelveticaNeue" pitchFamily="2" charset="0"/>
                        </a:rPr>
                        <a:t>( </a:t>
                      </a:r>
                      <a:r>
                        <a:rPr lang="en-US" sz="1600" baseline="0" dirty="0">
                          <a:latin typeface="HelveticaNeue" pitchFamily="2" charset="0"/>
                        </a:rPr>
                        <a:t> )</a:t>
                      </a:r>
                      <a:endParaRPr lang="en-US" sz="1600" dirty="0">
                        <a:latin typeface="HelveticaNeue" pitchFamily="2" charset="0"/>
                      </a:endParaRPr>
                    </a:p>
                  </a:txBody>
                  <a:tcPr marL="68580" marR="68580">
                    <a:lnL w="12700" cap="flat" cmpd="sng" algn="ctr">
                      <a:solidFill>
                        <a:srgbClr val="454545"/>
                      </a:solidFill>
                      <a:prstDash val="solid"/>
                      <a:round/>
                      <a:headEnd type="none" w="med" len="med"/>
                      <a:tailEnd type="none" w="med" len="med"/>
                    </a:lnL>
                    <a:lnR w="12700" cap="flat" cmpd="sng" algn="ctr">
                      <a:solidFill>
                        <a:srgbClr val="454545"/>
                      </a:solidFill>
                      <a:prstDash val="solid"/>
                      <a:round/>
                      <a:headEnd type="none" w="med" len="med"/>
                      <a:tailEnd type="none" w="med" len="med"/>
                    </a:lnR>
                    <a:lnT w="12700" cap="flat" cmpd="sng" algn="ctr">
                      <a:solidFill>
                        <a:srgbClr val="454545"/>
                      </a:solidFill>
                      <a:prstDash val="solid"/>
                      <a:round/>
                      <a:headEnd type="none" w="med" len="med"/>
                      <a:tailEnd type="none" w="med" len="med"/>
                    </a:lnT>
                    <a:lnB w="12700" cap="flat" cmpd="sng" algn="ctr">
                      <a:solidFill>
                        <a:srgbClr val="454545"/>
                      </a:solidFill>
                      <a:prstDash val="solid"/>
                      <a:round/>
                      <a:headEnd type="none" w="med" len="med"/>
                      <a:tailEnd type="none" w="med" len="med"/>
                    </a:lnB>
                    <a:noFill/>
                  </a:tcPr>
                </a:tc>
                <a:tc>
                  <a:txBody>
                    <a:bodyPr/>
                    <a:lstStyle/>
                    <a:p>
                      <a:r>
                        <a:rPr lang="en-US" sz="1600" dirty="0">
                          <a:latin typeface="HelveticaNeue" pitchFamily="2" charset="0"/>
                        </a:rPr>
                        <a:t>(confront OR</a:t>
                      </a:r>
                      <a:r>
                        <a:rPr lang="en-US" sz="1600" baseline="0" dirty="0">
                          <a:latin typeface="HelveticaNeue" pitchFamily="2" charset="0"/>
                        </a:rPr>
                        <a:t> cross-examine)</a:t>
                      </a:r>
                      <a:endParaRPr lang="en-US" sz="1600" dirty="0">
                        <a:latin typeface="HelveticaNeue" pitchFamily="2" charset="0"/>
                      </a:endParaRPr>
                    </a:p>
                  </a:txBody>
                  <a:tcPr marL="68580" marR="68580">
                    <a:lnL w="12700" cap="flat" cmpd="sng" algn="ctr">
                      <a:solidFill>
                        <a:srgbClr val="454545"/>
                      </a:solidFill>
                      <a:prstDash val="solid"/>
                      <a:round/>
                      <a:headEnd type="none" w="med" len="med"/>
                      <a:tailEnd type="none" w="med" len="med"/>
                    </a:lnL>
                    <a:lnR w="12700" cap="flat" cmpd="sng" algn="ctr">
                      <a:solidFill>
                        <a:srgbClr val="454545"/>
                      </a:solidFill>
                      <a:prstDash val="solid"/>
                      <a:round/>
                      <a:headEnd type="none" w="med" len="med"/>
                      <a:tailEnd type="none" w="med" len="med"/>
                    </a:lnR>
                    <a:lnT w="12700" cap="flat" cmpd="sng" algn="ctr">
                      <a:solidFill>
                        <a:srgbClr val="454545"/>
                      </a:solidFill>
                      <a:prstDash val="solid"/>
                      <a:round/>
                      <a:headEnd type="none" w="med" len="med"/>
                      <a:tailEnd type="none" w="med" len="med"/>
                    </a:lnT>
                    <a:lnB w="12700" cap="flat" cmpd="sng" algn="ctr">
                      <a:solidFill>
                        <a:srgbClr val="454545"/>
                      </a:solidFill>
                      <a:prstDash val="solid"/>
                      <a:round/>
                      <a:headEnd type="none" w="med" len="med"/>
                      <a:tailEnd type="none" w="med" len="med"/>
                    </a:lnB>
                    <a:noFill/>
                  </a:tcPr>
                </a:tc>
                <a:tc>
                  <a:txBody>
                    <a:bodyPr/>
                    <a:lstStyle/>
                    <a:p>
                      <a:r>
                        <a:rPr lang="en-US" sz="1600" dirty="0">
                          <a:latin typeface="HelveticaNeue" pitchFamily="2" charset="0"/>
                        </a:rPr>
                        <a:t>Parentheses tells Fastcase</a:t>
                      </a:r>
                      <a:r>
                        <a:rPr lang="en-US" sz="1600" baseline="0" dirty="0">
                          <a:latin typeface="HelveticaNeue" pitchFamily="2" charset="0"/>
                        </a:rPr>
                        <a:t> to do the operations contained within it before doing things outside</a:t>
                      </a:r>
                      <a:endParaRPr lang="en-US" sz="1600" dirty="0">
                        <a:latin typeface="HelveticaNeue" pitchFamily="2" charset="0"/>
                      </a:endParaRPr>
                    </a:p>
                  </a:txBody>
                  <a:tcPr marL="68580" marR="68580">
                    <a:lnL w="12700" cap="flat" cmpd="sng" algn="ctr">
                      <a:solidFill>
                        <a:srgbClr val="454545"/>
                      </a:solidFill>
                      <a:prstDash val="solid"/>
                      <a:round/>
                      <a:headEnd type="none" w="med" len="med"/>
                      <a:tailEnd type="none" w="med" len="med"/>
                    </a:lnL>
                    <a:lnR w="12700" cap="flat" cmpd="sng" algn="ctr">
                      <a:solidFill>
                        <a:srgbClr val="454545"/>
                      </a:solidFill>
                      <a:prstDash val="solid"/>
                      <a:round/>
                      <a:headEnd type="none" w="med" len="med"/>
                      <a:tailEnd type="none" w="med" len="med"/>
                    </a:lnR>
                    <a:lnT w="12700" cap="flat" cmpd="sng" algn="ctr">
                      <a:solidFill>
                        <a:srgbClr val="454545"/>
                      </a:solidFill>
                      <a:prstDash val="solid"/>
                      <a:round/>
                      <a:headEnd type="none" w="med" len="med"/>
                      <a:tailEnd type="none" w="med" len="med"/>
                    </a:lnT>
                    <a:lnB w="12700" cap="flat" cmpd="sng" algn="ctr">
                      <a:solidFill>
                        <a:srgbClr val="454545"/>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5" name="Slide Number Placeholder 4"/>
          <p:cNvSpPr>
            <a:spLocks noGrp="1"/>
          </p:cNvSpPr>
          <p:nvPr>
            <p:ph type="sldNum" sz="quarter" idx="12"/>
          </p:nvPr>
        </p:nvSpPr>
        <p:spPr/>
        <p:txBody>
          <a:bodyPr/>
          <a:lstStyle/>
          <a:p>
            <a:fld id="{80513C55-799D-034B-A9EE-997A88C1F293}" type="slidenum">
              <a:rPr lang="en-US" altLang="en-US" smtClean="0"/>
              <a:pPr/>
              <a:t>12</a:t>
            </a:fld>
            <a:endParaRPr lang="en-US" altLang="en-US" dirty="0"/>
          </a:p>
        </p:txBody>
      </p:sp>
      <p:sp>
        <p:nvSpPr>
          <p:cNvPr id="6" name="Footer Placeholder 7"/>
          <p:cNvSpPr>
            <a:spLocks noGrp="1"/>
          </p:cNvSpPr>
          <p:nvPr>
            <p:ph type="ftr" sz="quarter" idx="4294967295"/>
          </p:nvPr>
        </p:nvSpPr>
        <p:spPr>
          <a:xfrm>
            <a:off x="628650" y="6356351"/>
            <a:ext cx="3028950" cy="365125"/>
          </a:xfrm>
          <a:prstGeom prst="rect">
            <a:avLst/>
          </a:prstGeom>
        </p:spPr>
        <p:txBody>
          <a:bodyPr/>
          <a:lstStyle/>
          <a:p>
            <a:r>
              <a:rPr lang="en-US" altLang="en-US" sz="1200" dirty="0">
                <a:solidFill>
                  <a:srgbClr val="454545"/>
                </a:solidFill>
                <a:latin typeface="Helvetica Neue" panose="02000503000000020004" pitchFamily="2"/>
                <a:ea typeface="Helvetica Neue" panose="02000503000000020004" pitchFamily="2"/>
                <a:cs typeface="Helvetica Neue" panose="02000503000000020004" pitchFamily="2"/>
              </a:rPr>
              <a:t>Introduction to Boolean Searching</a:t>
            </a:r>
          </a:p>
        </p:txBody>
      </p:sp>
    </p:spTree>
    <p:extLst>
      <p:ext uri="{BB962C8B-B14F-4D97-AF65-F5344CB8AC3E}">
        <p14:creationId xmlns:p14="http://schemas.microsoft.com/office/powerpoint/2010/main" val="381144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 dog AND bite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54656834"/>
              </p:ext>
            </p:extLst>
          </p:nvPr>
        </p:nvGraphicFramePr>
        <p:xfrm>
          <a:off x="822722" y="1846264"/>
          <a:ext cx="4257684"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5385444" y="3042018"/>
            <a:ext cx="2926080" cy="1015663"/>
          </a:xfrm>
          <a:prstGeom prst="rect">
            <a:avLst/>
          </a:prstGeom>
          <a:noFill/>
        </p:spPr>
        <p:txBody>
          <a:bodyPr wrap="square" rtlCol="0">
            <a:spAutoFit/>
          </a:bodyPr>
          <a:lstStyle/>
          <a:p>
            <a:r>
              <a:rPr lang="en-US" sz="2000" dirty="0">
                <a:solidFill>
                  <a:srgbClr val="454545"/>
                </a:solidFill>
                <a:latin typeface="Helvetica Neue" panose="02000503000000020004" pitchFamily="2"/>
                <a:ea typeface="Helvetica Neue" panose="02000503000000020004" pitchFamily="2"/>
                <a:cs typeface="Helvetica Neue" panose="02000503000000020004" pitchFamily="2"/>
              </a:rPr>
              <a:t>Only returns cases at the intersection — ones containing both the words “dog” and “bite.”</a:t>
            </a:r>
          </a:p>
        </p:txBody>
      </p:sp>
      <p:sp>
        <p:nvSpPr>
          <p:cNvPr id="6" name="TextBox 5"/>
          <p:cNvSpPr txBox="1"/>
          <p:nvPr/>
        </p:nvSpPr>
        <p:spPr>
          <a:xfrm>
            <a:off x="2590800" y="3330362"/>
            <a:ext cx="762000" cy="923330"/>
          </a:xfrm>
          <a:prstGeom prst="rect">
            <a:avLst/>
          </a:prstGeom>
          <a:noFill/>
        </p:spPr>
        <p:txBody>
          <a:bodyPr wrap="square" rtlCol="0">
            <a:spAutoFit/>
          </a:bodyPr>
          <a:lstStyle/>
          <a:p>
            <a:pPr algn="ctr"/>
            <a:r>
              <a:rPr lang="en-US" dirty="0">
                <a:latin typeface="Helvetica Neue" panose="02000503000000020004" pitchFamily="2"/>
                <a:ea typeface="Helvetica Neue" panose="02000503000000020004" pitchFamily="2"/>
                <a:cs typeface="Helvetica Neue" panose="02000503000000020004" pitchFamily="2"/>
              </a:rPr>
              <a:t>Dog AND bite</a:t>
            </a:r>
          </a:p>
        </p:txBody>
      </p:sp>
      <p:sp>
        <p:nvSpPr>
          <p:cNvPr id="3" name="Slide Number Placeholder 2"/>
          <p:cNvSpPr>
            <a:spLocks noGrp="1"/>
          </p:cNvSpPr>
          <p:nvPr>
            <p:ph type="sldNum" sz="quarter" idx="12"/>
          </p:nvPr>
        </p:nvSpPr>
        <p:spPr/>
        <p:txBody>
          <a:bodyPr/>
          <a:lstStyle/>
          <a:p>
            <a:fld id="{80513C55-799D-034B-A9EE-997A88C1F293}" type="slidenum">
              <a:rPr lang="en-US" altLang="en-US" smtClean="0"/>
              <a:pPr/>
              <a:t>13</a:t>
            </a:fld>
            <a:endParaRPr lang="en-US" altLang="en-US" dirty="0"/>
          </a:p>
        </p:txBody>
      </p:sp>
      <p:sp>
        <p:nvSpPr>
          <p:cNvPr id="9" name="Footer Placeholder 7"/>
          <p:cNvSpPr>
            <a:spLocks noGrp="1"/>
          </p:cNvSpPr>
          <p:nvPr>
            <p:ph type="ftr" sz="quarter" idx="4294967295"/>
          </p:nvPr>
        </p:nvSpPr>
        <p:spPr>
          <a:xfrm>
            <a:off x="628650" y="6356351"/>
            <a:ext cx="3028950" cy="365125"/>
          </a:xfrm>
          <a:prstGeom prst="rect">
            <a:avLst/>
          </a:prstGeom>
        </p:spPr>
        <p:txBody>
          <a:bodyPr/>
          <a:lstStyle/>
          <a:p>
            <a:r>
              <a:rPr lang="en-US" altLang="en-US" sz="1200" dirty="0">
                <a:solidFill>
                  <a:srgbClr val="454545"/>
                </a:solidFill>
                <a:latin typeface="Helvetica Neue" panose="02000503000000020004" pitchFamily="2"/>
                <a:ea typeface="Helvetica Neue" panose="02000503000000020004" pitchFamily="2"/>
                <a:cs typeface="Helvetica Neue" panose="02000503000000020004" pitchFamily="2"/>
              </a:rPr>
              <a:t>Introduction to Boolean Searching</a:t>
            </a:r>
          </a:p>
        </p:txBody>
      </p:sp>
    </p:spTree>
    <p:extLst>
      <p:ext uri="{BB962C8B-B14F-4D97-AF65-F5344CB8AC3E}">
        <p14:creationId xmlns:p14="http://schemas.microsoft.com/office/powerpoint/2010/main" val="3868653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 — car OR vehicle</a:t>
            </a:r>
          </a:p>
        </p:txBody>
      </p:sp>
      <p:sp>
        <p:nvSpPr>
          <p:cNvPr id="7" name="TextBox 6"/>
          <p:cNvSpPr txBox="1"/>
          <p:nvPr/>
        </p:nvSpPr>
        <p:spPr>
          <a:xfrm>
            <a:off x="5410200" y="3124200"/>
            <a:ext cx="2926080" cy="1323439"/>
          </a:xfrm>
          <a:prstGeom prst="rect">
            <a:avLst/>
          </a:prstGeom>
          <a:noFill/>
        </p:spPr>
        <p:txBody>
          <a:bodyPr wrap="square" rtlCol="0">
            <a:spAutoFit/>
          </a:bodyPr>
          <a:lstStyle/>
          <a:p>
            <a:r>
              <a:rPr lang="en-US" sz="2000" dirty="0">
                <a:solidFill>
                  <a:srgbClr val="454545"/>
                </a:solidFill>
                <a:latin typeface="Helvetica Neue" panose="02000503000000020004" pitchFamily="2"/>
                <a:ea typeface="Helvetica Neue" panose="02000503000000020004" pitchFamily="2"/>
                <a:cs typeface="Helvetica Neue" panose="02000503000000020004" pitchFamily="2"/>
              </a:rPr>
              <a:t>Returns all cases around the perimeter of the two words — either those using the word “car” or the word “vehicle.”</a:t>
            </a:r>
          </a:p>
        </p:txBody>
      </p:sp>
      <p:graphicFrame>
        <p:nvGraphicFramePr>
          <p:cNvPr id="6" name="Content Placeholder 4"/>
          <p:cNvGraphicFramePr>
            <a:graphicFrameLocks/>
          </p:cNvGraphicFramePr>
          <p:nvPr>
            <p:extLst>
              <p:ext uri="{D42A27DB-BD31-4B8C-83A1-F6EECF244321}">
                <p14:modId xmlns:p14="http://schemas.microsoft.com/office/powerpoint/2010/main" val="583904769"/>
              </p:ext>
            </p:extLst>
          </p:nvPr>
        </p:nvGraphicFramePr>
        <p:xfrm>
          <a:off x="822722" y="2838539"/>
          <a:ext cx="4257684" cy="32574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2476500" y="3967025"/>
            <a:ext cx="990600" cy="923330"/>
          </a:xfrm>
          <a:prstGeom prst="rect">
            <a:avLst/>
          </a:prstGeom>
          <a:noFill/>
        </p:spPr>
        <p:txBody>
          <a:bodyPr wrap="square" rtlCol="0">
            <a:spAutoFit/>
          </a:bodyPr>
          <a:lstStyle/>
          <a:p>
            <a:pPr algn="ctr"/>
            <a:r>
              <a:rPr lang="en-US" dirty="0">
                <a:latin typeface="Helvetica Neue" panose="02000503000000020004" pitchFamily="2"/>
                <a:ea typeface="Helvetica Neue" panose="02000503000000020004" pitchFamily="2"/>
                <a:cs typeface="Helvetica Neue" panose="02000503000000020004" pitchFamily="2"/>
              </a:rPr>
              <a:t>Car</a:t>
            </a:r>
          </a:p>
          <a:p>
            <a:pPr algn="ctr"/>
            <a:r>
              <a:rPr lang="en-US" dirty="0">
                <a:latin typeface="Helvetica Neue" panose="02000503000000020004" pitchFamily="2"/>
                <a:ea typeface="Helvetica Neue" panose="02000503000000020004" pitchFamily="2"/>
                <a:cs typeface="Helvetica Neue" panose="02000503000000020004" pitchFamily="2"/>
              </a:rPr>
              <a:t>AND</a:t>
            </a:r>
          </a:p>
          <a:p>
            <a:pPr algn="ctr"/>
            <a:r>
              <a:rPr lang="en-US" dirty="0">
                <a:latin typeface="Helvetica Neue" panose="02000503000000020004" pitchFamily="2"/>
                <a:ea typeface="Helvetica Neue" panose="02000503000000020004" pitchFamily="2"/>
                <a:cs typeface="Helvetica Neue" panose="02000503000000020004" pitchFamily="2"/>
              </a:rPr>
              <a:t>Vehicle</a:t>
            </a:r>
          </a:p>
        </p:txBody>
      </p:sp>
      <p:cxnSp>
        <p:nvCxnSpPr>
          <p:cNvPr id="9" name="Straight Arrow Connector 8"/>
          <p:cNvCxnSpPr/>
          <p:nvPr/>
        </p:nvCxnSpPr>
        <p:spPr>
          <a:xfrm flipH="1">
            <a:off x="2221992" y="2728811"/>
            <a:ext cx="422451" cy="855879"/>
          </a:xfrm>
          <a:prstGeom prst="straightConnector1">
            <a:avLst/>
          </a:prstGeom>
          <a:ln>
            <a:solidFill>
              <a:srgbClr val="FE8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253434" y="2728810"/>
            <a:ext cx="417883" cy="762000"/>
          </a:xfrm>
          <a:prstGeom prst="straightConnector1">
            <a:avLst/>
          </a:prstGeom>
          <a:ln>
            <a:solidFill>
              <a:srgbClr val="FE8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221993" y="2042726"/>
            <a:ext cx="1449324" cy="707886"/>
          </a:xfrm>
          <a:prstGeom prst="rect">
            <a:avLst/>
          </a:prstGeom>
          <a:noFill/>
          <a:ln w="9525">
            <a:noFill/>
          </a:ln>
        </p:spPr>
        <p:txBody>
          <a:bodyPr wrap="square" rtlCol="0">
            <a:spAutoFit/>
          </a:bodyPr>
          <a:lstStyle/>
          <a:p>
            <a:pPr algn="ctr"/>
            <a:r>
              <a:rPr lang="en-US" sz="2000" dirty="0">
                <a:latin typeface="Helvetica Neue" panose="02000503000000020004" pitchFamily="2"/>
                <a:ea typeface="Helvetica Neue" panose="02000503000000020004" pitchFamily="2"/>
                <a:cs typeface="Helvetica Neue" panose="02000503000000020004" pitchFamily="2"/>
              </a:rPr>
              <a:t>car OR vehicle</a:t>
            </a:r>
          </a:p>
        </p:txBody>
      </p:sp>
      <p:cxnSp>
        <p:nvCxnSpPr>
          <p:cNvPr id="13" name="Straight Arrow Connector 12"/>
          <p:cNvCxnSpPr/>
          <p:nvPr/>
        </p:nvCxnSpPr>
        <p:spPr>
          <a:xfrm>
            <a:off x="2946655" y="2728811"/>
            <a:ext cx="1141" cy="940003"/>
          </a:xfrm>
          <a:prstGeom prst="straightConnector1">
            <a:avLst/>
          </a:prstGeom>
          <a:ln>
            <a:solidFill>
              <a:srgbClr val="FE8000"/>
            </a:solidFill>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80513C55-799D-034B-A9EE-997A88C1F293}" type="slidenum">
              <a:rPr lang="en-US" altLang="en-US" smtClean="0"/>
              <a:pPr/>
              <a:t>14</a:t>
            </a:fld>
            <a:endParaRPr lang="en-US" altLang="en-US" dirty="0"/>
          </a:p>
        </p:txBody>
      </p:sp>
      <p:sp>
        <p:nvSpPr>
          <p:cNvPr id="14" name="Footer Placeholder 7"/>
          <p:cNvSpPr>
            <a:spLocks noGrp="1"/>
          </p:cNvSpPr>
          <p:nvPr>
            <p:ph type="ftr" sz="quarter" idx="4294967295"/>
          </p:nvPr>
        </p:nvSpPr>
        <p:spPr>
          <a:xfrm>
            <a:off x="628650" y="6356351"/>
            <a:ext cx="3028950" cy="365125"/>
          </a:xfrm>
          <a:prstGeom prst="rect">
            <a:avLst/>
          </a:prstGeom>
        </p:spPr>
        <p:txBody>
          <a:bodyPr/>
          <a:lstStyle/>
          <a:p>
            <a:r>
              <a:rPr lang="en-US" altLang="en-US" sz="1200" dirty="0">
                <a:solidFill>
                  <a:srgbClr val="454545"/>
                </a:solidFill>
                <a:latin typeface="Helvetica Neue" panose="02000503000000020004" pitchFamily="2"/>
                <a:ea typeface="Helvetica Neue" panose="02000503000000020004" pitchFamily="2"/>
                <a:cs typeface="Helvetica Neue" panose="02000503000000020004" pitchFamily="2"/>
              </a:rPr>
              <a:t>Introduction to Boolean Searching</a:t>
            </a:r>
          </a:p>
        </p:txBody>
      </p:sp>
    </p:spTree>
    <p:extLst>
      <p:ext uri="{BB962C8B-B14F-4D97-AF65-F5344CB8AC3E}">
        <p14:creationId xmlns:p14="http://schemas.microsoft.com/office/powerpoint/2010/main" val="1209613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668770" y="2988119"/>
            <a:ext cx="2572029" cy="2572029"/>
          </a:xfrm>
          <a:prstGeom prst="ellipse">
            <a:avLst/>
          </a:prstGeom>
          <a:solidFill>
            <a:srgbClr val="FE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2739517" y="3653977"/>
            <a:ext cx="1753544" cy="1753544"/>
          </a:xfrm>
          <a:prstGeom prst="ellipse">
            <a:avLst/>
          </a:prstGeom>
          <a:solidFill>
            <a:schemeClr val="bg1"/>
          </a:solidFill>
          <a:ln w="38100">
            <a:solidFill>
              <a:srgbClr val="45454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NOT — speech NOT school</a:t>
            </a:r>
          </a:p>
        </p:txBody>
      </p:sp>
      <p:sp>
        <p:nvSpPr>
          <p:cNvPr id="5" name="TextBox 4"/>
          <p:cNvSpPr txBox="1"/>
          <p:nvPr/>
        </p:nvSpPr>
        <p:spPr>
          <a:xfrm>
            <a:off x="5410200" y="3352800"/>
            <a:ext cx="2926080" cy="1323439"/>
          </a:xfrm>
          <a:prstGeom prst="rect">
            <a:avLst/>
          </a:prstGeom>
          <a:noFill/>
        </p:spPr>
        <p:txBody>
          <a:bodyPr wrap="square" rtlCol="0">
            <a:spAutoFit/>
          </a:bodyPr>
          <a:lstStyle/>
          <a:p>
            <a:r>
              <a:rPr lang="en-US" sz="2000" dirty="0">
                <a:solidFill>
                  <a:srgbClr val="454545"/>
                </a:solidFill>
                <a:latin typeface="Helvetica Neue" panose="02000503000000020004" pitchFamily="2"/>
                <a:ea typeface="Helvetica Neue" panose="02000503000000020004" pitchFamily="2"/>
                <a:cs typeface="Helvetica Neue" panose="02000503000000020004" pitchFamily="2"/>
              </a:rPr>
              <a:t>Only returns cases mentioning “speech” without referencing the word “school.”</a:t>
            </a:r>
          </a:p>
        </p:txBody>
      </p:sp>
      <p:sp>
        <p:nvSpPr>
          <p:cNvPr id="9" name="TextBox 8"/>
          <p:cNvSpPr txBox="1"/>
          <p:nvPr/>
        </p:nvSpPr>
        <p:spPr>
          <a:xfrm>
            <a:off x="1054709" y="4012523"/>
            <a:ext cx="1800151" cy="523220"/>
          </a:xfrm>
          <a:prstGeom prst="rect">
            <a:avLst/>
          </a:prstGeom>
          <a:noFill/>
        </p:spPr>
        <p:txBody>
          <a:bodyPr wrap="square" rtlCol="0">
            <a:spAutoFit/>
          </a:bodyPr>
          <a:lstStyle/>
          <a:p>
            <a:pPr algn="ctr"/>
            <a:r>
              <a:rPr lang="en-US" sz="2800" dirty="0">
                <a:latin typeface="Helvetica Neue" panose="02000503000000020004" pitchFamily="2"/>
                <a:ea typeface="Helvetica Neue" panose="02000503000000020004" pitchFamily="2"/>
                <a:cs typeface="Helvetica Neue" panose="02000503000000020004" pitchFamily="2"/>
              </a:rPr>
              <a:t>Speech</a:t>
            </a:r>
          </a:p>
        </p:txBody>
      </p:sp>
      <p:sp>
        <p:nvSpPr>
          <p:cNvPr id="10" name="TextBox 9"/>
          <p:cNvSpPr txBox="1"/>
          <p:nvPr/>
        </p:nvSpPr>
        <p:spPr>
          <a:xfrm>
            <a:off x="2753197" y="4269139"/>
            <a:ext cx="1726185" cy="523220"/>
          </a:xfrm>
          <a:prstGeom prst="rect">
            <a:avLst/>
          </a:prstGeom>
          <a:noFill/>
        </p:spPr>
        <p:txBody>
          <a:bodyPr wrap="square" rtlCol="0">
            <a:spAutoFit/>
          </a:bodyPr>
          <a:lstStyle/>
          <a:p>
            <a:pPr algn="ctr"/>
            <a:r>
              <a:rPr lang="en-US" sz="2800" dirty="0">
                <a:latin typeface="Helvetica Neue" panose="02000503000000020004" pitchFamily="2"/>
                <a:ea typeface="Helvetica Neue" panose="02000503000000020004" pitchFamily="2"/>
                <a:cs typeface="Helvetica Neue" panose="02000503000000020004" pitchFamily="2"/>
              </a:rPr>
              <a:t>School</a:t>
            </a:r>
          </a:p>
        </p:txBody>
      </p:sp>
      <p:sp>
        <p:nvSpPr>
          <p:cNvPr id="11" name="TextBox 10"/>
          <p:cNvSpPr txBox="1"/>
          <p:nvPr/>
        </p:nvSpPr>
        <p:spPr>
          <a:xfrm>
            <a:off x="3428056" y="2248136"/>
            <a:ext cx="1609346" cy="707886"/>
          </a:xfrm>
          <a:prstGeom prst="rect">
            <a:avLst/>
          </a:prstGeom>
          <a:noFill/>
          <a:ln w="9525">
            <a:noFill/>
          </a:ln>
        </p:spPr>
        <p:txBody>
          <a:bodyPr wrap="square" rtlCol="0">
            <a:spAutoFit/>
          </a:bodyPr>
          <a:lstStyle/>
          <a:p>
            <a:pPr algn="ctr"/>
            <a:r>
              <a:rPr lang="en-US" sz="2000" dirty="0">
                <a:latin typeface="Helvetica Neue" panose="02000503000000020004" pitchFamily="2"/>
                <a:ea typeface="Helvetica Neue" panose="02000503000000020004" pitchFamily="2"/>
                <a:cs typeface="Helvetica Neue" panose="02000503000000020004" pitchFamily="2"/>
              </a:rPr>
              <a:t>speech NOT school</a:t>
            </a:r>
          </a:p>
        </p:txBody>
      </p:sp>
      <p:cxnSp>
        <p:nvCxnSpPr>
          <p:cNvPr id="12" name="Straight Arrow Connector 11"/>
          <p:cNvCxnSpPr/>
          <p:nvPr/>
        </p:nvCxnSpPr>
        <p:spPr>
          <a:xfrm flipH="1">
            <a:off x="3046752" y="2716223"/>
            <a:ext cx="762608" cy="785127"/>
          </a:xfrm>
          <a:prstGeom prst="straightConnector1">
            <a:avLst/>
          </a:prstGeom>
          <a:ln>
            <a:solidFill>
              <a:srgbClr val="FE8000"/>
            </a:solidFill>
            <a:tailEnd type="arrow"/>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80513C55-799D-034B-A9EE-997A88C1F293}" type="slidenum">
              <a:rPr lang="en-US" altLang="en-US" smtClean="0"/>
              <a:pPr/>
              <a:t>15</a:t>
            </a:fld>
            <a:endParaRPr lang="en-US" altLang="en-US" dirty="0"/>
          </a:p>
        </p:txBody>
      </p:sp>
      <p:sp>
        <p:nvSpPr>
          <p:cNvPr id="14" name="Footer Placeholder 7"/>
          <p:cNvSpPr>
            <a:spLocks noGrp="1"/>
          </p:cNvSpPr>
          <p:nvPr>
            <p:ph type="ftr" sz="quarter" idx="4294967295"/>
          </p:nvPr>
        </p:nvSpPr>
        <p:spPr>
          <a:xfrm>
            <a:off x="628650" y="6356351"/>
            <a:ext cx="3028950" cy="365125"/>
          </a:xfrm>
          <a:prstGeom prst="rect">
            <a:avLst/>
          </a:prstGeom>
        </p:spPr>
        <p:txBody>
          <a:bodyPr/>
          <a:lstStyle/>
          <a:p>
            <a:r>
              <a:rPr lang="en-US" altLang="en-US" sz="1200" dirty="0">
                <a:solidFill>
                  <a:srgbClr val="454545"/>
                </a:solidFill>
                <a:latin typeface="Helvetica Neue" panose="02000503000000020004" pitchFamily="2"/>
                <a:ea typeface="Helvetica Neue" panose="02000503000000020004" pitchFamily="2"/>
                <a:cs typeface="Helvetica Neue" panose="02000503000000020004" pitchFamily="2"/>
              </a:rPr>
              <a:t>Introduction to Boolean Searching</a:t>
            </a:r>
          </a:p>
        </p:txBody>
      </p:sp>
    </p:spTree>
    <p:extLst>
      <p:ext uri="{BB962C8B-B14F-4D97-AF65-F5344CB8AC3E}">
        <p14:creationId xmlns:p14="http://schemas.microsoft.com/office/powerpoint/2010/main" val="927279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388285" y="2978747"/>
            <a:ext cx="2572029" cy="2572029"/>
          </a:xfrm>
          <a:prstGeom prst="ellipse">
            <a:avLst/>
          </a:prstGeom>
          <a:solidFill>
            <a:srgbClr val="FE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2363012" y="2778261"/>
            <a:ext cx="1753544" cy="1753544"/>
          </a:xfrm>
          <a:prstGeom prst="ellipse">
            <a:avLst/>
          </a:prstGeom>
          <a:solidFill>
            <a:schemeClr val="bg1"/>
          </a:solidFill>
          <a:ln w="38100">
            <a:solidFill>
              <a:srgbClr val="45454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2251600" y="4336339"/>
            <a:ext cx="1753544" cy="1753544"/>
          </a:xfrm>
          <a:prstGeom prst="ellipse">
            <a:avLst/>
          </a:prstGeom>
          <a:solidFill>
            <a:schemeClr val="bg1"/>
          </a:solidFill>
          <a:ln w="38100">
            <a:solidFill>
              <a:srgbClr val="45454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8650" y="365126"/>
            <a:ext cx="8362950" cy="1325563"/>
          </a:xfrm>
        </p:spPr>
        <p:txBody>
          <a:bodyPr/>
          <a:lstStyle/>
          <a:p>
            <a:r>
              <a:rPr lang="en-US" dirty="0"/>
              <a:t>speech NOT (school OR political)</a:t>
            </a:r>
          </a:p>
        </p:txBody>
      </p:sp>
      <p:sp>
        <p:nvSpPr>
          <p:cNvPr id="5" name="TextBox 4"/>
          <p:cNvSpPr txBox="1"/>
          <p:nvPr/>
        </p:nvSpPr>
        <p:spPr>
          <a:xfrm>
            <a:off x="5868459" y="3217954"/>
            <a:ext cx="2769413" cy="1323439"/>
          </a:xfrm>
          <a:prstGeom prst="rect">
            <a:avLst/>
          </a:prstGeom>
          <a:noFill/>
        </p:spPr>
        <p:txBody>
          <a:bodyPr wrap="square" rtlCol="0">
            <a:spAutoFit/>
          </a:bodyPr>
          <a:lstStyle/>
          <a:p>
            <a:r>
              <a:rPr lang="en-US" sz="2000" dirty="0">
                <a:solidFill>
                  <a:srgbClr val="454545"/>
                </a:solidFill>
                <a:latin typeface="Helvetica Neue" panose="02000503000000020004" pitchFamily="2"/>
                <a:ea typeface="Helvetica Neue" panose="02000503000000020004" pitchFamily="2"/>
                <a:cs typeface="Helvetica Neue" panose="02000503000000020004" pitchFamily="2"/>
              </a:rPr>
              <a:t>Only returns cases mentioning “speech,” but not mentioning “school” or “political.”</a:t>
            </a:r>
          </a:p>
        </p:txBody>
      </p:sp>
      <p:sp>
        <p:nvSpPr>
          <p:cNvPr id="7" name="TextBox 6"/>
          <p:cNvSpPr txBox="1"/>
          <p:nvPr/>
        </p:nvSpPr>
        <p:spPr>
          <a:xfrm>
            <a:off x="857449" y="4003151"/>
            <a:ext cx="1633700" cy="523220"/>
          </a:xfrm>
          <a:prstGeom prst="rect">
            <a:avLst/>
          </a:prstGeom>
          <a:noFill/>
        </p:spPr>
        <p:txBody>
          <a:bodyPr wrap="square" rtlCol="0">
            <a:spAutoFit/>
          </a:bodyPr>
          <a:lstStyle/>
          <a:p>
            <a:pPr algn="ctr"/>
            <a:r>
              <a:rPr lang="en-US" sz="2800" dirty="0">
                <a:latin typeface="Helvetica Neue" panose="02000503000000020004" pitchFamily="2"/>
                <a:ea typeface="Helvetica Neue" panose="02000503000000020004" pitchFamily="2"/>
                <a:cs typeface="Helvetica Neue" panose="02000503000000020004" pitchFamily="2"/>
              </a:rPr>
              <a:t>Speech</a:t>
            </a:r>
          </a:p>
        </p:txBody>
      </p:sp>
      <p:sp>
        <p:nvSpPr>
          <p:cNvPr id="8" name="TextBox 7"/>
          <p:cNvSpPr txBox="1"/>
          <p:nvPr/>
        </p:nvSpPr>
        <p:spPr>
          <a:xfrm>
            <a:off x="2336973" y="4951501"/>
            <a:ext cx="1582799" cy="523220"/>
          </a:xfrm>
          <a:prstGeom prst="rect">
            <a:avLst/>
          </a:prstGeom>
          <a:noFill/>
        </p:spPr>
        <p:txBody>
          <a:bodyPr wrap="square" rtlCol="0">
            <a:spAutoFit/>
          </a:bodyPr>
          <a:lstStyle/>
          <a:p>
            <a:pPr algn="ctr"/>
            <a:r>
              <a:rPr lang="en-US" sz="2800" dirty="0">
                <a:latin typeface="Helvetica Neue" panose="02000503000000020004" pitchFamily="2"/>
                <a:ea typeface="Helvetica Neue" panose="02000503000000020004" pitchFamily="2"/>
                <a:cs typeface="Helvetica Neue" panose="02000503000000020004" pitchFamily="2"/>
              </a:rPr>
              <a:t>School</a:t>
            </a:r>
          </a:p>
        </p:txBody>
      </p:sp>
      <p:sp>
        <p:nvSpPr>
          <p:cNvPr id="9" name="TextBox 8"/>
          <p:cNvSpPr txBox="1"/>
          <p:nvPr/>
        </p:nvSpPr>
        <p:spPr>
          <a:xfrm>
            <a:off x="2355221" y="3393423"/>
            <a:ext cx="1769126" cy="523220"/>
          </a:xfrm>
          <a:prstGeom prst="rect">
            <a:avLst/>
          </a:prstGeom>
          <a:noFill/>
        </p:spPr>
        <p:txBody>
          <a:bodyPr wrap="square" rtlCol="0">
            <a:spAutoFit/>
          </a:bodyPr>
          <a:lstStyle/>
          <a:p>
            <a:pPr algn="ctr"/>
            <a:r>
              <a:rPr lang="en-US" sz="2800" dirty="0">
                <a:latin typeface="Helvetica Neue" panose="02000503000000020004" pitchFamily="2"/>
                <a:ea typeface="Helvetica Neue" panose="02000503000000020004" pitchFamily="2"/>
                <a:cs typeface="Helvetica Neue" panose="02000503000000020004" pitchFamily="2"/>
              </a:rPr>
              <a:t>Political</a:t>
            </a:r>
          </a:p>
        </p:txBody>
      </p:sp>
      <p:sp>
        <p:nvSpPr>
          <p:cNvPr id="10" name="TextBox 9"/>
          <p:cNvSpPr txBox="1"/>
          <p:nvPr/>
        </p:nvSpPr>
        <p:spPr>
          <a:xfrm>
            <a:off x="962158" y="1845731"/>
            <a:ext cx="2749630" cy="707886"/>
          </a:xfrm>
          <a:prstGeom prst="rect">
            <a:avLst/>
          </a:prstGeom>
          <a:noFill/>
          <a:ln w="9525">
            <a:noFill/>
          </a:ln>
        </p:spPr>
        <p:txBody>
          <a:bodyPr wrap="square" rtlCol="0">
            <a:spAutoFit/>
          </a:bodyPr>
          <a:lstStyle/>
          <a:p>
            <a:pPr algn="ctr"/>
            <a:r>
              <a:rPr lang="en-US" sz="2000" dirty="0">
                <a:latin typeface="Helvetica Neue" panose="02000503000000020004" pitchFamily="2"/>
                <a:ea typeface="Helvetica Neue" panose="02000503000000020004" pitchFamily="2"/>
                <a:cs typeface="Helvetica Neue" panose="02000503000000020004" pitchFamily="2"/>
              </a:rPr>
              <a:t>speech NOT (school OR political)</a:t>
            </a:r>
          </a:p>
        </p:txBody>
      </p:sp>
      <p:cxnSp>
        <p:nvCxnSpPr>
          <p:cNvPr id="11" name="Straight Arrow Connector 10"/>
          <p:cNvCxnSpPr/>
          <p:nvPr/>
        </p:nvCxnSpPr>
        <p:spPr>
          <a:xfrm>
            <a:off x="1447800" y="2439640"/>
            <a:ext cx="159155" cy="438864"/>
          </a:xfrm>
          <a:prstGeom prst="straightConnector1">
            <a:avLst/>
          </a:prstGeom>
          <a:ln>
            <a:solidFill>
              <a:srgbClr val="FE8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045454" y="3556875"/>
            <a:ext cx="1574924" cy="707886"/>
          </a:xfrm>
          <a:prstGeom prst="rect">
            <a:avLst/>
          </a:prstGeom>
          <a:noFill/>
          <a:ln w="9525">
            <a:noFill/>
          </a:ln>
        </p:spPr>
        <p:txBody>
          <a:bodyPr wrap="square" rtlCol="0">
            <a:spAutoFit/>
          </a:bodyPr>
          <a:lstStyle/>
          <a:p>
            <a:pPr algn="ctr"/>
            <a:r>
              <a:rPr lang="en-US" sz="2000" dirty="0">
                <a:latin typeface="Helvetica Neue" panose="02000503000000020004" pitchFamily="2"/>
                <a:ea typeface="Helvetica Neue" panose="02000503000000020004" pitchFamily="2"/>
                <a:cs typeface="Helvetica Neue" panose="02000503000000020004" pitchFamily="2"/>
              </a:rPr>
              <a:t>school OR political</a:t>
            </a:r>
          </a:p>
        </p:txBody>
      </p:sp>
      <p:cxnSp>
        <p:nvCxnSpPr>
          <p:cNvPr id="14" name="Straight Arrow Connector 13"/>
          <p:cNvCxnSpPr/>
          <p:nvPr/>
        </p:nvCxnSpPr>
        <p:spPr>
          <a:xfrm flipH="1" flipV="1">
            <a:off x="4114802" y="3189428"/>
            <a:ext cx="513514" cy="203995"/>
          </a:xfrm>
          <a:prstGeom prst="straightConnector1">
            <a:avLst/>
          </a:prstGeom>
          <a:ln>
            <a:solidFill>
              <a:srgbClr val="FE8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4173793" y="4264761"/>
            <a:ext cx="454523" cy="632962"/>
          </a:xfrm>
          <a:prstGeom prst="straightConnector1">
            <a:avLst/>
          </a:prstGeom>
          <a:ln>
            <a:solidFill>
              <a:srgbClr val="FE8000"/>
            </a:solidFill>
            <a:tailEnd type="arrow"/>
          </a:ln>
        </p:spPr>
        <p:style>
          <a:lnRef idx="1">
            <a:schemeClr val="accent1"/>
          </a:lnRef>
          <a:fillRef idx="0">
            <a:schemeClr val="accent1"/>
          </a:fillRef>
          <a:effectRef idx="0">
            <a:schemeClr val="accent1"/>
          </a:effectRef>
          <a:fontRef idx="minor">
            <a:schemeClr val="tx1"/>
          </a:fontRef>
        </p:style>
      </p:cxnSp>
      <p:sp>
        <p:nvSpPr>
          <p:cNvPr id="19" name="Slide Number Placeholder 18"/>
          <p:cNvSpPr>
            <a:spLocks noGrp="1"/>
          </p:cNvSpPr>
          <p:nvPr>
            <p:ph type="sldNum" sz="quarter" idx="12"/>
          </p:nvPr>
        </p:nvSpPr>
        <p:spPr/>
        <p:txBody>
          <a:bodyPr/>
          <a:lstStyle/>
          <a:p>
            <a:fld id="{80513C55-799D-034B-A9EE-997A88C1F293}" type="slidenum">
              <a:rPr lang="en-US" altLang="en-US" smtClean="0"/>
              <a:pPr/>
              <a:t>16</a:t>
            </a:fld>
            <a:endParaRPr lang="en-US" altLang="en-US" dirty="0"/>
          </a:p>
        </p:txBody>
      </p:sp>
      <p:sp>
        <p:nvSpPr>
          <p:cNvPr id="22" name="Footer Placeholder 7"/>
          <p:cNvSpPr>
            <a:spLocks noGrp="1"/>
          </p:cNvSpPr>
          <p:nvPr>
            <p:ph type="ftr" sz="quarter" idx="4294967295"/>
          </p:nvPr>
        </p:nvSpPr>
        <p:spPr>
          <a:xfrm>
            <a:off x="628650" y="6356351"/>
            <a:ext cx="3028950" cy="365125"/>
          </a:xfrm>
          <a:prstGeom prst="rect">
            <a:avLst/>
          </a:prstGeom>
        </p:spPr>
        <p:txBody>
          <a:bodyPr/>
          <a:lstStyle/>
          <a:p>
            <a:r>
              <a:rPr lang="en-US" altLang="en-US" sz="1200" dirty="0">
                <a:solidFill>
                  <a:srgbClr val="454545"/>
                </a:solidFill>
                <a:latin typeface="Helvetica Neue" panose="02000503000000020004" pitchFamily="2"/>
                <a:ea typeface="Helvetica Neue" panose="02000503000000020004" pitchFamily="2"/>
                <a:cs typeface="Helvetica Neue" panose="02000503000000020004" pitchFamily="2"/>
              </a:rPr>
              <a:t>Introduction to Boolean Searching</a:t>
            </a:r>
          </a:p>
        </p:txBody>
      </p:sp>
    </p:spTree>
    <p:extLst>
      <p:ext uri="{BB962C8B-B14F-4D97-AF65-F5344CB8AC3E}">
        <p14:creationId xmlns:p14="http://schemas.microsoft.com/office/powerpoint/2010/main" val="3820992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4"/>
          <p:cNvGraphicFramePr>
            <a:graphicFrameLocks/>
          </p:cNvGraphicFramePr>
          <p:nvPr>
            <p:extLst>
              <p:ext uri="{D42A27DB-BD31-4B8C-83A1-F6EECF244321}">
                <p14:modId xmlns:p14="http://schemas.microsoft.com/office/powerpoint/2010/main" val="2289493033"/>
              </p:ext>
            </p:extLst>
          </p:nvPr>
        </p:nvGraphicFramePr>
        <p:xfrm>
          <a:off x="3429000" y="1846012"/>
          <a:ext cx="5357657" cy="44777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a:t>speech AND public NOT (school OR political)</a:t>
            </a:r>
          </a:p>
        </p:txBody>
      </p:sp>
      <p:sp>
        <p:nvSpPr>
          <p:cNvPr id="5" name="TextBox 4"/>
          <p:cNvSpPr txBox="1"/>
          <p:nvPr/>
        </p:nvSpPr>
        <p:spPr>
          <a:xfrm>
            <a:off x="452538" y="3658854"/>
            <a:ext cx="3187234" cy="1938992"/>
          </a:xfrm>
          <a:prstGeom prst="rect">
            <a:avLst/>
          </a:prstGeom>
          <a:noFill/>
        </p:spPr>
        <p:txBody>
          <a:bodyPr wrap="square" rtlCol="0">
            <a:spAutoFit/>
          </a:bodyPr>
          <a:lstStyle/>
          <a:p>
            <a:r>
              <a:rPr lang="en-US" sz="2000" dirty="0">
                <a:solidFill>
                  <a:srgbClr val="454545"/>
                </a:solidFill>
                <a:latin typeface="Helvetica Neue" panose="02000503000000020004" pitchFamily="2"/>
                <a:ea typeface="Helvetica Neue" panose="02000503000000020004" pitchFamily="2"/>
                <a:cs typeface="Helvetica Neue" panose="02000503000000020004" pitchFamily="2"/>
              </a:rPr>
              <a:t>The cases returned will use both the words “speech” and “public” but won’t use either the words “political” or “school.”</a:t>
            </a:r>
          </a:p>
        </p:txBody>
      </p:sp>
      <p:sp>
        <p:nvSpPr>
          <p:cNvPr id="7" name="TextBox 6"/>
          <p:cNvSpPr txBox="1"/>
          <p:nvPr/>
        </p:nvSpPr>
        <p:spPr>
          <a:xfrm>
            <a:off x="3863141" y="3751627"/>
            <a:ext cx="1609093" cy="523220"/>
          </a:xfrm>
          <a:prstGeom prst="rect">
            <a:avLst/>
          </a:prstGeom>
          <a:noFill/>
        </p:spPr>
        <p:txBody>
          <a:bodyPr wrap="square" rtlCol="0">
            <a:spAutoFit/>
          </a:bodyPr>
          <a:lstStyle/>
          <a:p>
            <a:pPr algn="ctr"/>
            <a:r>
              <a:rPr lang="en-US" sz="2800" dirty="0">
                <a:latin typeface="Helvetica Neue" panose="02000503000000020004" pitchFamily="2"/>
                <a:ea typeface="Helvetica Neue" panose="02000503000000020004" pitchFamily="2"/>
                <a:cs typeface="Helvetica Neue" panose="02000503000000020004" pitchFamily="2"/>
              </a:rPr>
              <a:t>Speech</a:t>
            </a:r>
          </a:p>
        </p:txBody>
      </p:sp>
      <p:sp>
        <p:nvSpPr>
          <p:cNvPr id="8" name="TextBox 7"/>
          <p:cNvSpPr txBox="1"/>
          <p:nvPr/>
        </p:nvSpPr>
        <p:spPr>
          <a:xfrm>
            <a:off x="6781800" y="4013237"/>
            <a:ext cx="1487186" cy="523220"/>
          </a:xfrm>
          <a:prstGeom prst="rect">
            <a:avLst/>
          </a:prstGeom>
          <a:noFill/>
        </p:spPr>
        <p:txBody>
          <a:bodyPr wrap="square" rtlCol="0">
            <a:spAutoFit/>
          </a:bodyPr>
          <a:lstStyle/>
          <a:p>
            <a:pPr algn="ctr"/>
            <a:r>
              <a:rPr lang="en-US" sz="2800" dirty="0">
                <a:latin typeface="Helvetica Neue" panose="02000503000000020004" pitchFamily="2"/>
                <a:ea typeface="Helvetica Neue" panose="02000503000000020004" pitchFamily="2"/>
                <a:cs typeface="Helvetica Neue" panose="02000503000000020004" pitchFamily="2"/>
              </a:rPr>
              <a:t>School</a:t>
            </a:r>
          </a:p>
        </p:txBody>
      </p:sp>
      <p:sp>
        <p:nvSpPr>
          <p:cNvPr id="9" name="TextBox 8"/>
          <p:cNvSpPr txBox="1"/>
          <p:nvPr/>
        </p:nvSpPr>
        <p:spPr>
          <a:xfrm>
            <a:off x="5172113" y="2453512"/>
            <a:ext cx="1814325" cy="523220"/>
          </a:xfrm>
          <a:prstGeom prst="rect">
            <a:avLst/>
          </a:prstGeom>
          <a:noFill/>
        </p:spPr>
        <p:txBody>
          <a:bodyPr wrap="square" rtlCol="0">
            <a:spAutoFit/>
          </a:bodyPr>
          <a:lstStyle/>
          <a:p>
            <a:pPr algn="ctr"/>
            <a:r>
              <a:rPr lang="en-US" sz="2800" dirty="0">
                <a:latin typeface="Helvetica Neue" panose="02000503000000020004" pitchFamily="2"/>
                <a:ea typeface="Helvetica Neue" panose="02000503000000020004" pitchFamily="2"/>
                <a:cs typeface="Helvetica Neue" panose="02000503000000020004" pitchFamily="2"/>
              </a:rPr>
              <a:t>Public</a:t>
            </a:r>
          </a:p>
        </p:txBody>
      </p:sp>
      <p:sp>
        <p:nvSpPr>
          <p:cNvPr id="10" name="TextBox 9"/>
          <p:cNvSpPr txBox="1"/>
          <p:nvPr/>
        </p:nvSpPr>
        <p:spPr>
          <a:xfrm>
            <a:off x="1913853" y="2009658"/>
            <a:ext cx="2270142" cy="923330"/>
          </a:xfrm>
          <a:prstGeom prst="rect">
            <a:avLst/>
          </a:prstGeom>
          <a:noFill/>
          <a:ln w="9525">
            <a:noFill/>
          </a:ln>
        </p:spPr>
        <p:txBody>
          <a:bodyPr wrap="square" rtlCol="0">
            <a:spAutoFit/>
          </a:bodyPr>
          <a:lstStyle/>
          <a:p>
            <a:pPr algn="ctr"/>
            <a:r>
              <a:rPr lang="en-US" dirty="0">
                <a:latin typeface="Helvetica Neue" panose="02000503000000020004" pitchFamily="2"/>
                <a:ea typeface="Helvetica Neue" panose="02000503000000020004" pitchFamily="2"/>
                <a:cs typeface="Helvetica Neue" panose="02000503000000020004" pitchFamily="2"/>
              </a:rPr>
              <a:t>(speech AND public) NOT (school OR political)</a:t>
            </a:r>
          </a:p>
        </p:txBody>
      </p:sp>
      <p:cxnSp>
        <p:nvCxnSpPr>
          <p:cNvPr id="11" name="Straight Arrow Connector 10"/>
          <p:cNvCxnSpPr>
            <a:cxnSpLocks/>
          </p:cNvCxnSpPr>
          <p:nvPr/>
        </p:nvCxnSpPr>
        <p:spPr>
          <a:xfrm>
            <a:off x="3693857" y="2623099"/>
            <a:ext cx="1810373" cy="1011116"/>
          </a:xfrm>
          <a:prstGeom prst="straightConnector1">
            <a:avLst/>
          </a:prstGeom>
          <a:ln w="19050">
            <a:solidFill>
              <a:srgbClr val="454545"/>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328457" y="5217557"/>
            <a:ext cx="1596571" cy="523220"/>
          </a:xfrm>
          <a:prstGeom prst="rect">
            <a:avLst/>
          </a:prstGeom>
          <a:noFill/>
        </p:spPr>
        <p:txBody>
          <a:bodyPr wrap="square" rtlCol="0">
            <a:spAutoFit/>
          </a:bodyPr>
          <a:lstStyle/>
          <a:p>
            <a:pPr algn="ctr"/>
            <a:r>
              <a:rPr lang="en-US" sz="2800" dirty="0">
                <a:latin typeface="Helvetica Neue" panose="02000503000000020004" pitchFamily="2"/>
                <a:ea typeface="Helvetica Neue" panose="02000503000000020004" pitchFamily="2"/>
                <a:cs typeface="Helvetica Neue" panose="02000503000000020004" pitchFamily="2"/>
              </a:rPr>
              <a:t>Political</a:t>
            </a:r>
          </a:p>
        </p:txBody>
      </p:sp>
      <p:sp>
        <p:nvSpPr>
          <p:cNvPr id="4" name="Slide Number Placeholder 3"/>
          <p:cNvSpPr>
            <a:spLocks noGrp="1"/>
          </p:cNvSpPr>
          <p:nvPr>
            <p:ph type="sldNum" sz="quarter" idx="12"/>
          </p:nvPr>
        </p:nvSpPr>
        <p:spPr/>
        <p:txBody>
          <a:bodyPr/>
          <a:lstStyle/>
          <a:p>
            <a:fld id="{80513C55-799D-034B-A9EE-997A88C1F293}" type="slidenum">
              <a:rPr lang="en-US" altLang="en-US" smtClean="0"/>
              <a:pPr/>
              <a:t>17</a:t>
            </a:fld>
            <a:endParaRPr lang="en-US" altLang="en-US" dirty="0"/>
          </a:p>
        </p:txBody>
      </p:sp>
      <p:sp>
        <p:nvSpPr>
          <p:cNvPr id="20" name="Footer Placeholder 7"/>
          <p:cNvSpPr>
            <a:spLocks noGrp="1"/>
          </p:cNvSpPr>
          <p:nvPr>
            <p:ph type="ftr" sz="quarter" idx="4294967295"/>
          </p:nvPr>
        </p:nvSpPr>
        <p:spPr>
          <a:xfrm>
            <a:off x="628650" y="6356351"/>
            <a:ext cx="3028950" cy="365125"/>
          </a:xfrm>
          <a:prstGeom prst="rect">
            <a:avLst/>
          </a:prstGeom>
        </p:spPr>
        <p:txBody>
          <a:bodyPr/>
          <a:lstStyle/>
          <a:p>
            <a:r>
              <a:rPr lang="en-US" altLang="en-US" sz="1200" dirty="0">
                <a:solidFill>
                  <a:srgbClr val="454545"/>
                </a:solidFill>
                <a:latin typeface="Helvetica Neue" panose="02000503000000020004" pitchFamily="2"/>
                <a:ea typeface="Helvetica Neue" panose="02000503000000020004" pitchFamily="2"/>
                <a:cs typeface="Helvetica Neue" panose="02000503000000020004" pitchFamily="2"/>
              </a:rPr>
              <a:t>Introduction to Boolean Searching</a:t>
            </a:r>
          </a:p>
        </p:txBody>
      </p:sp>
    </p:spTree>
    <p:extLst>
      <p:ext uri="{BB962C8B-B14F-4D97-AF65-F5344CB8AC3E}">
        <p14:creationId xmlns:p14="http://schemas.microsoft.com/office/powerpoint/2010/main" val="4083991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Proximity or within — w/# or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2995858"/>
              </p:ext>
            </p:extLst>
          </p:nvPr>
        </p:nvGraphicFramePr>
        <p:xfrm>
          <a:off x="628650" y="3025718"/>
          <a:ext cx="7886591" cy="2487295"/>
        </p:xfrm>
        <a:graphic>
          <a:graphicData uri="http://schemas.openxmlformats.org/drawingml/2006/table">
            <a:tbl>
              <a:tblPr firstRow="1" bandRow="1">
                <a:tableStyleId>{2D5ABB26-0587-4C30-8999-92F81FD0307C}</a:tableStyleId>
              </a:tblPr>
              <a:tblGrid>
                <a:gridCol w="7886591">
                  <a:extLst>
                    <a:ext uri="{9D8B030D-6E8A-4147-A177-3AD203B41FA5}">
                      <a16:colId xmlns:a16="http://schemas.microsoft.com/office/drawing/2014/main" val="20000"/>
                    </a:ext>
                  </a:extLst>
                </a:gridCol>
              </a:tblGrid>
              <a:tr h="487299">
                <a:tc>
                  <a:txBody>
                    <a:bodyPr/>
                    <a:lstStyle/>
                    <a:p>
                      <a:pPr marL="0" algn="l" defTabSz="914400" rtl="0" eaLnBrk="1" latinLnBrk="0" hangingPunct="1"/>
                      <a:r>
                        <a:rPr lang="en-US" sz="1800" kern="1200" dirty="0">
                          <a:solidFill>
                            <a:schemeClr val="bg1"/>
                          </a:solidFill>
                          <a:latin typeface="Helvetica Neue" panose="02000503000000020004" pitchFamily="2"/>
                          <a:ea typeface="Helvetica Neue" panose="02000503000000020004" pitchFamily="2"/>
                          <a:cs typeface="Helvetica Neue" panose="02000503000000020004" pitchFamily="2"/>
                        </a:rPr>
                        <a:t>Sample Matches:</a:t>
                      </a:r>
                      <a:endParaRPr lang="en-US" sz="1800" b="0" kern="1200" dirty="0">
                        <a:solidFill>
                          <a:schemeClr val="bg1"/>
                        </a:solidFill>
                        <a:latin typeface="Helvetica Neue" panose="02000503000000020004" pitchFamily="2"/>
                        <a:ea typeface="Helvetica Neue" panose="02000503000000020004" pitchFamily="2"/>
                        <a:cs typeface="Helvetica Neue" panose="02000503000000020004" pitchFamily="2"/>
                      </a:endParaRPr>
                    </a:p>
                  </a:txBody>
                  <a:tcPr marL="93884" marR="93884" anchor="ctr">
                    <a:lnB w="12700" cap="flat" cmpd="sng" algn="ctr">
                      <a:solidFill>
                        <a:srgbClr val="454545"/>
                      </a:solidFill>
                      <a:prstDash val="solid"/>
                      <a:round/>
                      <a:headEnd type="none" w="med" len="med"/>
                      <a:tailEnd type="none" w="med" len="med"/>
                    </a:lnB>
                    <a:solidFill>
                      <a:srgbClr val="454545"/>
                    </a:solidFill>
                  </a:tcPr>
                </a:tc>
                <a:extLst>
                  <a:ext uri="{0D108BD9-81ED-4DB2-BD59-A6C34878D82A}">
                    <a16:rowId xmlns:a16="http://schemas.microsoft.com/office/drawing/2014/main" val="10000"/>
                  </a:ext>
                </a:extLst>
              </a:tr>
              <a:tr h="499999">
                <a:tc>
                  <a:txBody>
                    <a:bodyPr/>
                    <a:lstStyle/>
                    <a:p>
                      <a:pPr marL="0" algn="l" defTabSz="914400" rtl="0" eaLnBrk="1" latinLnBrk="0" hangingPunct="1"/>
                      <a:r>
                        <a:rPr lang="en-US" sz="1800" kern="1200" dirty="0">
                          <a:latin typeface="Helvetica Neue" panose="02000503000000020004" pitchFamily="2"/>
                          <a:ea typeface="Helvetica Neue" panose="02000503000000020004" pitchFamily="2"/>
                          <a:cs typeface="Helvetica Neue" panose="02000503000000020004" pitchFamily="2"/>
                        </a:rPr>
                        <a:t>in-custody interrogation of a suspect . . . .                    (w/1 matches.)</a:t>
                      </a:r>
                      <a:endParaRPr lang="en-US" sz="1800" b="0" kern="1200" dirty="0">
                        <a:solidFill>
                          <a:schemeClr val="dk1"/>
                        </a:solidFill>
                        <a:latin typeface="Helvetica Neue" panose="02000503000000020004" pitchFamily="2"/>
                        <a:ea typeface="Helvetica Neue" panose="02000503000000020004" pitchFamily="2"/>
                        <a:cs typeface="Helvetica Neue" panose="02000503000000020004" pitchFamily="2"/>
                      </a:endParaRPr>
                    </a:p>
                  </a:txBody>
                  <a:tcPr marL="93884" marR="93884" anchor="ctr">
                    <a:lnL w="12700" cap="flat" cmpd="sng" algn="ctr">
                      <a:solidFill>
                        <a:srgbClr val="454545"/>
                      </a:solidFill>
                      <a:prstDash val="solid"/>
                      <a:round/>
                      <a:headEnd type="none" w="med" len="med"/>
                      <a:tailEnd type="none" w="med" len="med"/>
                    </a:lnL>
                    <a:lnR w="12700" cap="flat" cmpd="sng" algn="ctr">
                      <a:solidFill>
                        <a:srgbClr val="454545"/>
                      </a:solidFill>
                      <a:prstDash val="solid"/>
                      <a:round/>
                      <a:headEnd type="none" w="med" len="med"/>
                      <a:tailEnd type="none" w="med" len="med"/>
                    </a:lnR>
                    <a:lnT w="12700" cap="flat" cmpd="sng" algn="ctr">
                      <a:solidFill>
                        <a:srgbClr val="454545"/>
                      </a:solidFill>
                      <a:prstDash val="solid"/>
                      <a:round/>
                      <a:headEnd type="none" w="med" len="med"/>
                      <a:tailEnd type="none" w="med" len="med"/>
                    </a:lnT>
                    <a:lnB w="12700" cap="flat" cmpd="sng" algn="ctr">
                      <a:solidFill>
                        <a:srgbClr val="454545"/>
                      </a:solidFill>
                      <a:prstDash val="solid"/>
                      <a:round/>
                      <a:headEnd type="none" w="med" len="med"/>
                      <a:tailEnd type="none" w="med" len="med"/>
                    </a:lnB>
                  </a:tcPr>
                </a:tc>
                <a:extLst>
                  <a:ext uri="{0D108BD9-81ED-4DB2-BD59-A6C34878D82A}">
                    <a16:rowId xmlns:a16="http://schemas.microsoft.com/office/drawing/2014/main" val="10001"/>
                  </a:ext>
                </a:extLst>
              </a:tr>
              <a:tr h="499999">
                <a:tc>
                  <a:txBody>
                    <a:bodyPr/>
                    <a:lstStyle/>
                    <a:p>
                      <a:pPr marL="0" algn="l" defTabSz="914400" rtl="0" eaLnBrk="1" latinLnBrk="0" hangingPunct="1"/>
                      <a:r>
                        <a:rPr lang="en-US" sz="1800" kern="1200" dirty="0">
                          <a:latin typeface="Helvetica Neue" panose="02000503000000020004" pitchFamily="2"/>
                          <a:ea typeface="Helvetica Neue" panose="02000503000000020004" pitchFamily="2"/>
                          <a:cs typeface="Helvetica Neue" panose="02000503000000020004" pitchFamily="2"/>
                        </a:rPr>
                        <a:t>unless in-custody police interrogation is . . . .                (w/2 matches.)</a:t>
                      </a:r>
                      <a:endParaRPr lang="en-US" sz="1800" b="0" kern="1200" dirty="0">
                        <a:solidFill>
                          <a:schemeClr val="dk1"/>
                        </a:solidFill>
                        <a:latin typeface="Helvetica Neue" panose="02000503000000020004" pitchFamily="2"/>
                        <a:ea typeface="Helvetica Neue" panose="02000503000000020004" pitchFamily="2"/>
                        <a:cs typeface="Helvetica Neue" panose="02000503000000020004" pitchFamily="2"/>
                      </a:endParaRPr>
                    </a:p>
                  </a:txBody>
                  <a:tcPr marL="93884" marR="93884" anchor="ctr">
                    <a:lnL w="12700" cap="flat" cmpd="sng" algn="ctr">
                      <a:solidFill>
                        <a:srgbClr val="454545"/>
                      </a:solidFill>
                      <a:prstDash val="solid"/>
                      <a:round/>
                      <a:headEnd type="none" w="med" len="med"/>
                      <a:tailEnd type="none" w="med" len="med"/>
                    </a:lnL>
                    <a:lnR w="12700" cap="flat" cmpd="sng" algn="ctr">
                      <a:solidFill>
                        <a:srgbClr val="454545"/>
                      </a:solidFill>
                      <a:prstDash val="solid"/>
                      <a:round/>
                      <a:headEnd type="none" w="med" len="med"/>
                      <a:tailEnd type="none" w="med" len="med"/>
                    </a:lnR>
                    <a:lnT w="12700" cap="flat" cmpd="sng" algn="ctr">
                      <a:solidFill>
                        <a:srgbClr val="454545"/>
                      </a:solidFill>
                      <a:prstDash val="solid"/>
                      <a:round/>
                      <a:headEnd type="none" w="med" len="med"/>
                      <a:tailEnd type="none" w="med" len="med"/>
                    </a:lnT>
                    <a:lnB w="12700" cap="flat" cmpd="sng" algn="ctr">
                      <a:solidFill>
                        <a:srgbClr val="454545"/>
                      </a:solidFill>
                      <a:prstDash val="solid"/>
                      <a:round/>
                      <a:headEnd type="none" w="med" len="med"/>
                      <a:tailEnd type="none" w="med" len="med"/>
                    </a:lnB>
                  </a:tcPr>
                </a:tc>
                <a:extLst>
                  <a:ext uri="{0D108BD9-81ED-4DB2-BD59-A6C34878D82A}">
                    <a16:rowId xmlns:a16="http://schemas.microsoft.com/office/drawing/2014/main" val="10002"/>
                  </a:ext>
                </a:extLst>
              </a:tr>
              <a:tr h="499999">
                <a:tc>
                  <a:txBody>
                    <a:bodyPr/>
                    <a:lstStyle/>
                    <a:p>
                      <a:pPr marL="0" algn="l" defTabSz="914400" rtl="0" eaLnBrk="1" latinLnBrk="0" hangingPunct="1"/>
                      <a:r>
                        <a:rPr lang="en-US" sz="1800" kern="1200" dirty="0">
                          <a:latin typeface="Helvetica Neue" panose="02000503000000020004" pitchFamily="2"/>
                          <a:ea typeface="Helvetica Neue" panose="02000503000000020004" pitchFamily="2"/>
                          <a:cs typeface="Helvetica Neue" panose="02000503000000020004" pitchFamily="2"/>
                        </a:rPr>
                        <a:t>interrogation while in custody may give . . . .                 (w/3 matches.)</a:t>
                      </a:r>
                      <a:endParaRPr lang="en-US" sz="1800" b="0" kern="1200" dirty="0">
                        <a:solidFill>
                          <a:schemeClr val="dk1"/>
                        </a:solidFill>
                        <a:latin typeface="Helvetica Neue" panose="02000503000000020004" pitchFamily="2"/>
                        <a:ea typeface="Helvetica Neue" panose="02000503000000020004" pitchFamily="2"/>
                        <a:cs typeface="Helvetica Neue" panose="02000503000000020004" pitchFamily="2"/>
                      </a:endParaRPr>
                    </a:p>
                  </a:txBody>
                  <a:tcPr marL="93884" marR="93884" anchor="ctr">
                    <a:lnL w="12700" cap="flat" cmpd="sng" algn="ctr">
                      <a:solidFill>
                        <a:srgbClr val="454545"/>
                      </a:solidFill>
                      <a:prstDash val="solid"/>
                      <a:round/>
                      <a:headEnd type="none" w="med" len="med"/>
                      <a:tailEnd type="none" w="med" len="med"/>
                    </a:lnL>
                    <a:lnR w="12700" cap="flat" cmpd="sng" algn="ctr">
                      <a:solidFill>
                        <a:srgbClr val="454545"/>
                      </a:solidFill>
                      <a:prstDash val="solid"/>
                      <a:round/>
                      <a:headEnd type="none" w="med" len="med"/>
                      <a:tailEnd type="none" w="med" len="med"/>
                    </a:lnR>
                    <a:lnT w="12700" cap="flat" cmpd="sng" algn="ctr">
                      <a:solidFill>
                        <a:srgbClr val="454545"/>
                      </a:solidFill>
                      <a:prstDash val="solid"/>
                      <a:round/>
                      <a:headEnd type="none" w="med" len="med"/>
                      <a:tailEnd type="none" w="med" len="med"/>
                    </a:lnT>
                    <a:lnB w="12700" cap="flat" cmpd="sng" algn="ctr">
                      <a:solidFill>
                        <a:srgbClr val="454545"/>
                      </a:solidFill>
                      <a:prstDash val="solid"/>
                      <a:round/>
                      <a:headEnd type="none" w="med" len="med"/>
                      <a:tailEnd type="none" w="med" len="med"/>
                    </a:lnB>
                  </a:tcPr>
                </a:tc>
                <a:extLst>
                  <a:ext uri="{0D108BD9-81ED-4DB2-BD59-A6C34878D82A}">
                    <a16:rowId xmlns:a16="http://schemas.microsoft.com/office/drawing/2014/main" val="10003"/>
                  </a:ext>
                </a:extLst>
              </a:tr>
              <a:tr h="499999">
                <a:tc>
                  <a:txBody>
                    <a:bodyPr/>
                    <a:lstStyle/>
                    <a:p>
                      <a:pPr marL="0" algn="l" defTabSz="914400" rtl="0" eaLnBrk="1" latinLnBrk="0" hangingPunct="1"/>
                      <a:r>
                        <a:rPr lang="en-US" sz="1800" kern="1200" dirty="0">
                          <a:latin typeface="Helvetica Neue" panose="02000503000000020004" pitchFamily="2"/>
                          <a:ea typeface="Helvetica Neue" panose="02000503000000020004" pitchFamily="2"/>
                          <a:cs typeface="Helvetica Neue" panose="02000503000000020004" pitchFamily="2"/>
                        </a:rPr>
                        <a:t>when in custody for purposes of interrogation . . . .      (w/4 matches.)</a:t>
                      </a:r>
                      <a:endParaRPr lang="en-US" sz="1800" b="0" kern="1200" dirty="0">
                        <a:solidFill>
                          <a:schemeClr val="dk1"/>
                        </a:solidFill>
                        <a:latin typeface="Helvetica Neue" panose="02000503000000020004" pitchFamily="2"/>
                        <a:ea typeface="Helvetica Neue" panose="02000503000000020004" pitchFamily="2"/>
                        <a:cs typeface="Helvetica Neue" panose="02000503000000020004" pitchFamily="2"/>
                      </a:endParaRPr>
                    </a:p>
                  </a:txBody>
                  <a:tcPr marL="93884" marR="93884" anchor="ctr">
                    <a:lnL w="12700" cap="flat" cmpd="sng" algn="ctr">
                      <a:solidFill>
                        <a:srgbClr val="454545"/>
                      </a:solidFill>
                      <a:prstDash val="solid"/>
                      <a:round/>
                      <a:headEnd type="none" w="med" len="med"/>
                      <a:tailEnd type="none" w="med" len="med"/>
                    </a:lnL>
                    <a:lnR w="12700" cap="flat" cmpd="sng" algn="ctr">
                      <a:solidFill>
                        <a:srgbClr val="454545"/>
                      </a:solidFill>
                      <a:prstDash val="solid"/>
                      <a:round/>
                      <a:headEnd type="none" w="med" len="med"/>
                      <a:tailEnd type="none" w="med" len="med"/>
                    </a:lnR>
                    <a:lnT w="12700" cap="flat" cmpd="sng" algn="ctr">
                      <a:solidFill>
                        <a:srgbClr val="454545"/>
                      </a:solidFill>
                      <a:prstDash val="solid"/>
                      <a:round/>
                      <a:headEnd type="none" w="med" len="med"/>
                      <a:tailEnd type="none" w="med" len="med"/>
                    </a:lnT>
                    <a:lnB w="12700" cap="flat" cmpd="sng" algn="ctr">
                      <a:solidFill>
                        <a:srgbClr val="454545"/>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 name="TextBox 3"/>
          <p:cNvSpPr txBox="1"/>
          <p:nvPr/>
        </p:nvSpPr>
        <p:spPr>
          <a:xfrm>
            <a:off x="628650" y="1881150"/>
            <a:ext cx="7981950" cy="954107"/>
          </a:xfrm>
          <a:prstGeom prst="rect">
            <a:avLst/>
          </a:prstGeom>
          <a:noFill/>
        </p:spPr>
        <p:txBody>
          <a:bodyPr wrap="square" rtlCol="0">
            <a:spAutoFit/>
          </a:bodyPr>
          <a:lstStyle/>
          <a:p>
            <a:r>
              <a:rPr lang="en-US" sz="2800" dirty="0">
                <a:solidFill>
                  <a:srgbClr val="FE8000"/>
                </a:solidFill>
                <a:latin typeface="Helvetica Neue" panose="02000503000000020004" pitchFamily="2"/>
                <a:ea typeface="Helvetica Neue" panose="02000503000000020004" pitchFamily="2"/>
                <a:cs typeface="Helvetica Neue" panose="02000503000000020004" pitchFamily="2"/>
              </a:rPr>
              <a:t>custody /5 interrogation — return cases where custody appears within 5 words of interrogation  </a:t>
            </a:r>
          </a:p>
        </p:txBody>
      </p:sp>
      <p:sp>
        <p:nvSpPr>
          <p:cNvPr id="3" name="Slide Number Placeholder 2"/>
          <p:cNvSpPr>
            <a:spLocks noGrp="1"/>
          </p:cNvSpPr>
          <p:nvPr>
            <p:ph type="sldNum" sz="quarter" idx="12"/>
          </p:nvPr>
        </p:nvSpPr>
        <p:spPr/>
        <p:txBody>
          <a:bodyPr/>
          <a:lstStyle/>
          <a:p>
            <a:fld id="{80513C55-799D-034B-A9EE-997A88C1F293}" type="slidenum">
              <a:rPr lang="en-US" altLang="en-US" smtClean="0"/>
              <a:pPr/>
              <a:t>18</a:t>
            </a:fld>
            <a:endParaRPr lang="en-US" altLang="en-US" dirty="0"/>
          </a:p>
        </p:txBody>
      </p:sp>
      <p:sp>
        <p:nvSpPr>
          <p:cNvPr id="7" name="Footer Placeholder 7"/>
          <p:cNvSpPr>
            <a:spLocks noGrp="1"/>
          </p:cNvSpPr>
          <p:nvPr>
            <p:ph type="ftr" sz="quarter" idx="4294967295"/>
          </p:nvPr>
        </p:nvSpPr>
        <p:spPr>
          <a:xfrm>
            <a:off x="628650" y="6356351"/>
            <a:ext cx="3028950" cy="365125"/>
          </a:xfrm>
          <a:prstGeom prst="rect">
            <a:avLst/>
          </a:prstGeom>
        </p:spPr>
        <p:txBody>
          <a:bodyPr/>
          <a:lstStyle/>
          <a:p>
            <a:r>
              <a:rPr lang="en-US" altLang="en-US" sz="1200" dirty="0">
                <a:solidFill>
                  <a:srgbClr val="454545"/>
                </a:solidFill>
                <a:latin typeface="Helvetica Neue" panose="02000503000000020004" pitchFamily="2"/>
                <a:ea typeface="Helvetica Neue" panose="02000503000000020004" pitchFamily="2"/>
                <a:cs typeface="Helvetica Neue" panose="02000503000000020004" pitchFamily="2"/>
              </a:rPr>
              <a:t>Introduction to Boolean Searching</a:t>
            </a:r>
          </a:p>
        </p:txBody>
      </p:sp>
    </p:spTree>
    <p:extLst>
      <p:ext uri="{BB962C8B-B14F-4D97-AF65-F5344CB8AC3E}">
        <p14:creationId xmlns:p14="http://schemas.microsoft.com/office/powerpoint/2010/main" val="1314399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“Quotation marks”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2012797"/>
              </p:ext>
            </p:extLst>
          </p:nvPr>
        </p:nvGraphicFramePr>
        <p:xfrm>
          <a:off x="1147993" y="2925763"/>
          <a:ext cx="7081607" cy="3307037"/>
        </p:xfrm>
        <a:graphic>
          <a:graphicData uri="http://schemas.openxmlformats.org/drawingml/2006/table">
            <a:tbl>
              <a:tblPr firstRow="1" bandRow="1">
                <a:tableStyleId>{5C22544A-7EE6-4342-B048-85BDC9FD1C3A}</a:tableStyleId>
              </a:tblPr>
              <a:tblGrid>
                <a:gridCol w="7081607">
                  <a:extLst>
                    <a:ext uri="{9D8B030D-6E8A-4147-A177-3AD203B41FA5}">
                      <a16:colId xmlns:a16="http://schemas.microsoft.com/office/drawing/2014/main" val="20000"/>
                    </a:ext>
                  </a:extLst>
                </a:gridCol>
              </a:tblGrid>
              <a:tr h="222107">
                <a:tc>
                  <a:txBody>
                    <a:bodyPr/>
                    <a:lstStyle/>
                    <a:p>
                      <a:r>
                        <a:rPr lang="en-US" sz="1800" b="0" dirty="0">
                          <a:latin typeface="Helvetica Neue" panose="02000503000000020004" pitchFamily="2"/>
                          <a:ea typeface="Helvetica Neue" panose="02000503000000020004" pitchFamily="2"/>
                          <a:cs typeface="Helvetica Neue" panose="02000503000000020004" pitchFamily="2"/>
                        </a:rPr>
                        <a:t>Sample Matches:</a:t>
                      </a:r>
                    </a:p>
                  </a:txBody>
                  <a:tcPr marL="68580" marR="68580">
                    <a:lnB w="12700" cap="flat" cmpd="sng" algn="ctr">
                      <a:solidFill>
                        <a:schemeClr val="tx1"/>
                      </a:solidFill>
                      <a:prstDash val="solid"/>
                      <a:round/>
                      <a:headEnd type="none" w="med" len="med"/>
                      <a:tailEnd type="none" w="med" len="med"/>
                    </a:lnB>
                    <a:solidFill>
                      <a:srgbClr val="454545"/>
                    </a:solidFill>
                  </a:tcPr>
                </a:tc>
                <a:extLst>
                  <a:ext uri="{0D108BD9-81ED-4DB2-BD59-A6C34878D82A}">
                    <a16:rowId xmlns:a16="http://schemas.microsoft.com/office/drawing/2014/main" val="10000"/>
                  </a:ext>
                </a:extLst>
              </a:tr>
              <a:tr h="474269">
                <a:tc>
                  <a:txBody>
                    <a:bodyPr/>
                    <a:lstStyle/>
                    <a:p>
                      <a:r>
                        <a:rPr lang="en-US" sz="1800" b="0" dirty="0">
                          <a:latin typeface="Helvetica Neue" panose="02000503000000020004" pitchFamily="2"/>
                          <a:ea typeface="Helvetica Neue" panose="02000503000000020004" pitchFamily="2"/>
                          <a:cs typeface="Helvetica Neue" panose="02000503000000020004" pitchFamily="2"/>
                        </a:rPr>
                        <a:t>. . . that the </a:t>
                      </a:r>
                      <a:r>
                        <a:rPr lang="en-US" sz="1800" b="0" dirty="0">
                          <a:solidFill>
                            <a:srgbClr val="FE8000"/>
                          </a:solidFill>
                          <a:latin typeface="Helvetica Neue" panose="02000503000000020004" pitchFamily="2"/>
                          <a:ea typeface="Helvetica Neue" panose="02000503000000020004" pitchFamily="2"/>
                          <a:cs typeface="Helvetica Neue" panose="02000503000000020004" pitchFamily="2"/>
                        </a:rPr>
                        <a:t>marital privilege </a:t>
                      </a:r>
                      <a:r>
                        <a:rPr lang="en-US" sz="1800" b="0" dirty="0">
                          <a:latin typeface="Helvetica Neue" panose="02000503000000020004" pitchFamily="2"/>
                          <a:ea typeface="Helvetica Neue" panose="02000503000000020004" pitchFamily="2"/>
                          <a:cs typeface="Helvetica Neue" panose="02000503000000020004" pitchFamily="2"/>
                        </a:rPr>
                        <a:t>encompassed within the same statute precludes . . . </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760780">
                <a:tc>
                  <a:txBody>
                    <a:bodyPr/>
                    <a:lstStyle/>
                    <a:p>
                      <a:r>
                        <a:rPr lang="en-US" sz="1800" b="0" dirty="0">
                          <a:latin typeface="Helvetica Neue" panose="02000503000000020004" pitchFamily="2"/>
                          <a:ea typeface="Helvetica Neue" panose="02000503000000020004" pitchFamily="2"/>
                          <a:cs typeface="Helvetica Neue" panose="02000503000000020004" pitchFamily="2"/>
                        </a:rPr>
                        <a:t>.</a:t>
                      </a:r>
                      <a:r>
                        <a:rPr lang="en-US" sz="1800" b="0" baseline="0" dirty="0">
                          <a:latin typeface="Helvetica Neue" panose="02000503000000020004" pitchFamily="2"/>
                          <a:ea typeface="Helvetica Neue" panose="02000503000000020004" pitchFamily="2"/>
                          <a:cs typeface="Helvetica Neue" panose="02000503000000020004" pitchFamily="2"/>
                        </a:rPr>
                        <a:t> . . r</a:t>
                      </a:r>
                      <a:r>
                        <a:rPr lang="en-US" sz="1800" b="0" dirty="0">
                          <a:latin typeface="Helvetica Neue" panose="02000503000000020004" pitchFamily="2"/>
                          <a:ea typeface="Helvetica Neue" panose="02000503000000020004" pitchFamily="2"/>
                          <a:cs typeface="Helvetica Neue" panose="02000503000000020004" pitchFamily="2"/>
                        </a:rPr>
                        <a:t>egardless, the </a:t>
                      </a:r>
                      <a:r>
                        <a:rPr lang="en-US" sz="1800" b="0" kern="1200" dirty="0">
                          <a:solidFill>
                            <a:srgbClr val="FE8000"/>
                          </a:solidFill>
                          <a:latin typeface="Helvetica Neue" panose="02000503000000020004" pitchFamily="2"/>
                          <a:ea typeface="Helvetica Neue" panose="02000503000000020004" pitchFamily="2"/>
                          <a:cs typeface="Helvetica Neue" panose="02000503000000020004" pitchFamily="2"/>
                        </a:rPr>
                        <a:t>marital privilege </a:t>
                      </a:r>
                      <a:r>
                        <a:rPr lang="en-US" sz="1800" b="0" dirty="0">
                          <a:latin typeface="Helvetica Neue" panose="02000503000000020004" pitchFamily="2"/>
                          <a:ea typeface="Helvetica Neue" panose="02000503000000020004" pitchFamily="2"/>
                          <a:cs typeface="Helvetica Neue" panose="02000503000000020004" pitchFamily="2"/>
                        </a:rPr>
                        <a:t>is not applicable here because Mr. and Mrs. Irons were estranged at the time of the conversations.</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81381">
                <a:tc>
                  <a:txBody>
                    <a:bodyPr/>
                    <a:lstStyle/>
                    <a:p>
                      <a:r>
                        <a:rPr lang="en-US" sz="1800" b="0" dirty="0">
                          <a:solidFill>
                            <a:schemeClr val="bg1"/>
                          </a:solidFill>
                          <a:latin typeface="Helvetica Neue" panose="02000503000000020004" pitchFamily="2"/>
                          <a:ea typeface="Helvetica Neue" panose="02000503000000020004" pitchFamily="2"/>
                          <a:cs typeface="Helvetica Neue" panose="02000503000000020004" pitchFamily="2"/>
                        </a:rPr>
                        <a:t>Not In Search Results:</a:t>
                      </a:r>
                    </a:p>
                  </a:txBody>
                  <a:tcPr marL="68580" marR="6858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4545"/>
                    </a:solidFill>
                  </a:tcPr>
                </a:tc>
                <a:extLst>
                  <a:ext uri="{0D108BD9-81ED-4DB2-BD59-A6C34878D82A}">
                    <a16:rowId xmlns:a16="http://schemas.microsoft.com/office/drawing/2014/main" val="10003"/>
                  </a:ext>
                </a:extLst>
              </a:tr>
              <a:tr h="529518">
                <a:tc>
                  <a:txBody>
                    <a:bodyPr/>
                    <a:lstStyle/>
                    <a:p>
                      <a:r>
                        <a:rPr lang="en-US" sz="1800" b="0" dirty="0">
                          <a:latin typeface="Helvetica Neue" panose="02000503000000020004" pitchFamily="2"/>
                          <a:ea typeface="Helvetica Neue" panose="02000503000000020004" pitchFamily="2"/>
                          <a:cs typeface="Helvetica Neue" panose="02000503000000020004" pitchFamily="2"/>
                        </a:rPr>
                        <a:t> . . . spouse may enjoy </a:t>
                      </a:r>
                      <a:r>
                        <a:rPr lang="en-US" sz="1800" b="0" kern="1200" dirty="0">
                          <a:solidFill>
                            <a:srgbClr val="FE8000"/>
                          </a:solidFill>
                          <a:latin typeface="Helvetica Neue" panose="02000503000000020004" pitchFamily="2"/>
                          <a:ea typeface="Helvetica Neue" panose="02000503000000020004" pitchFamily="2"/>
                          <a:cs typeface="Helvetica Neue" panose="02000503000000020004" pitchFamily="2"/>
                        </a:rPr>
                        <a:t>marital privileges </a:t>
                      </a:r>
                      <a:r>
                        <a:rPr lang="en-US" sz="1800" b="0" dirty="0">
                          <a:latin typeface="Helvetica Neue" panose="02000503000000020004" pitchFamily="2"/>
                          <a:ea typeface="Helvetica Neue" panose="02000503000000020004" pitchFamily="2"/>
                          <a:cs typeface="Helvetica Neue" panose="02000503000000020004" pitchFamily="2"/>
                        </a:rPr>
                        <a:t>from . . .</a:t>
                      </a:r>
                      <a:endParaRPr lang="en-US" sz="1800" b="0" baseline="0" dirty="0">
                        <a:latin typeface="Helvetica Neue" panose="02000503000000020004" pitchFamily="2"/>
                        <a:ea typeface="Helvetica Neue" panose="02000503000000020004" pitchFamily="2"/>
                        <a:cs typeface="Helvetica Neue" panose="02000503000000020004" pitchFamily="2"/>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529518">
                <a:tc>
                  <a:txBody>
                    <a:bodyPr/>
                    <a:lstStyle/>
                    <a:p>
                      <a:pPr algn="l">
                        <a:spcBef>
                          <a:spcPts val="600"/>
                        </a:spcBef>
                      </a:pPr>
                      <a:r>
                        <a:rPr lang="en-US" sz="1800" b="0" i="0" dirty="0">
                          <a:solidFill>
                            <a:schemeClr val="tx1"/>
                          </a:solidFill>
                          <a:latin typeface="Helvetica Neue" panose="02000503000000020004" pitchFamily="2"/>
                          <a:ea typeface="Helvetica Neue" panose="02000503000000020004" pitchFamily="2"/>
                          <a:cs typeface="Helvetica Neue" panose="02000503000000020004" pitchFamily="2"/>
                          <a:sym typeface="Wingdings" pitchFamily="2" charset="2"/>
                        </a:rPr>
                        <a:t>. . . the </a:t>
                      </a:r>
                      <a:r>
                        <a:rPr lang="en-US" sz="1800" b="0" kern="1200" dirty="0">
                          <a:solidFill>
                            <a:srgbClr val="FE8000"/>
                          </a:solidFill>
                          <a:latin typeface="Helvetica Neue" panose="02000503000000020004" pitchFamily="2"/>
                          <a:ea typeface="Helvetica Neue" panose="02000503000000020004" pitchFamily="2"/>
                          <a:cs typeface="Helvetica Neue" panose="02000503000000020004" pitchFamily="2"/>
                          <a:sym typeface="Wingdings" pitchFamily="2" charset="2"/>
                        </a:rPr>
                        <a:t>marital </a:t>
                      </a:r>
                      <a:r>
                        <a:rPr lang="en-US" sz="1800" b="0" i="0" dirty="0">
                          <a:solidFill>
                            <a:schemeClr val="tx1"/>
                          </a:solidFill>
                          <a:latin typeface="Helvetica Neue" panose="02000503000000020004" pitchFamily="2"/>
                          <a:ea typeface="Helvetica Neue" panose="02000503000000020004" pitchFamily="2"/>
                          <a:cs typeface="Helvetica Neue" panose="02000503000000020004" pitchFamily="2"/>
                          <a:sym typeface="Wingdings" pitchFamily="2" charset="2"/>
                        </a:rPr>
                        <a:t>communications </a:t>
                      </a:r>
                      <a:r>
                        <a:rPr lang="en-US" sz="1800" b="0" kern="1200" dirty="0">
                          <a:solidFill>
                            <a:srgbClr val="FE8000"/>
                          </a:solidFill>
                          <a:latin typeface="Helvetica Neue" panose="02000503000000020004" pitchFamily="2"/>
                          <a:ea typeface="Helvetica Neue" panose="02000503000000020004" pitchFamily="2"/>
                          <a:cs typeface="Helvetica Neue" panose="02000503000000020004" pitchFamily="2"/>
                          <a:sym typeface="Wingdings" pitchFamily="2" charset="2"/>
                        </a:rPr>
                        <a:t>privilege </a:t>
                      </a:r>
                      <a:r>
                        <a:rPr lang="en-US" sz="1800" b="0" i="0" dirty="0">
                          <a:solidFill>
                            <a:schemeClr val="tx1"/>
                          </a:solidFill>
                          <a:latin typeface="Helvetica Neue" panose="02000503000000020004" pitchFamily="2"/>
                          <a:ea typeface="Helvetica Neue" panose="02000503000000020004" pitchFamily="2"/>
                          <a:cs typeface="Helvetica Neue" panose="02000503000000020004" pitchFamily="2"/>
                          <a:sym typeface="Wingdings" pitchFamily="2" charset="2"/>
                        </a:rPr>
                        <a:t>may be waived . . . </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4" name="TextBox 3"/>
          <p:cNvSpPr txBox="1"/>
          <p:nvPr/>
        </p:nvSpPr>
        <p:spPr>
          <a:xfrm>
            <a:off x="822960" y="1873677"/>
            <a:ext cx="7406640" cy="954107"/>
          </a:xfrm>
          <a:prstGeom prst="rect">
            <a:avLst/>
          </a:prstGeom>
          <a:noFill/>
        </p:spPr>
        <p:txBody>
          <a:bodyPr wrap="square" rtlCol="0">
            <a:spAutoFit/>
          </a:bodyPr>
          <a:lstStyle/>
          <a:p>
            <a:r>
              <a:rPr lang="en-US" sz="2800" dirty="0">
                <a:solidFill>
                  <a:srgbClr val="FE8000"/>
                </a:solidFill>
                <a:latin typeface="Helvetica Neue" panose="02000503000000020004" pitchFamily="2"/>
                <a:ea typeface="Helvetica Neue" panose="02000503000000020004" pitchFamily="2"/>
                <a:cs typeface="Helvetica Neue" panose="02000503000000020004" pitchFamily="2"/>
              </a:rPr>
              <a:t>“marital privilege” — returns only cases with that exact phrase</a:t>
            </a:r>
          </a:p>
        </p:txBody>
      </p:sp>
      <p:sp>
        <p:nvSpPr>
          <p:cNvPr id="3" name="Slide Number Placeholder 2"/>
          <p:cNvSpPr>
            <a:spLocks noGrp="1"/>
          </p:cNvSpPr>
          <p:nvPr>
            <p:ph type="sldNum" sz="quarter" idx="12"/>
          </p:nvPr>
        </p:nvSpPr>
        <p:spPr/>
        <p:txBody>
          <a:bodyPr/>
          <a:lstStyle/>
          <a:p>
            <a:fld id="{80513C55-799D-034B-A9EE-997A88C1F293}" type="slidenum">
              <a:rPr lang="en-US" altLang="en-US" smtClean="0"/>
              <a:pPr/>
              <a:t>19</a:t>
            </a:fld>
            <a:endParaRPr lang="en-US" altLang="en-US" dirty="0"/>
          </a:p>
        </p:txBody>
      </p:sp>
      <p:sp>
        <p:nvSpPr>
          <p:cNvPr id="7" name="Footer Placeholder 7"/>
          <p:cNvSpPr>
            <a:spLocks noGrp="1"/>
          </p:cNvSpPr>
          <p:nvPr>
            <p:ph type="ftr" sz="quarter" idx="4294967295"/>
          </p:nvPr>
        </p:nvSpPr>
        <p:spPr>
          <a:xfrm>
            <a:off x="628650" y="6356351"/>
            <a:ext cx="3028950" cy="365125"/>
          </a:xfrm>
          <a:prstGeom prst="rect">
            <a:avLst/>
          </a:prstGeom>
        </p:spPr>
        <p:txBody>
          <a:bodyPr/>
          <a:lstStyle/>
          <a:p>
            <a:r>
              <a:rPr lang="en-US" altLang="en-US" sz="1200" dirty="0">
                <a:solidFill>
                  <a:srgbClr val="454545"/>
                </a:solidFill>
                <a:latin typeface="Helvetica Neue" panose="02000503000000020004" pitchFamily="2"/>
                <a:ea typeface="Helvetica Neue" panose="02000503000000020004" pitchFamily="2"/>
                <a:cs typeface="Helvetica Neue" panose="02000503000000020004" pitchFamily="2"/>
              </a:rPr>
              <a:t>Introduction to Boolean Searching</a:t>
            </a:r>
          </a:p>
        </p:txBody>
      </p:sp>
    </p:spTree>
    <p:extLst>
      <p:ext uri="{BB962C8B-B14F-4D97-AF65-F5344CB8AC3E}">
        <p14:creationId xmlns:p14="http://schemas.microsoft.com/office/powerpoint/2010/main" val="1365784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Before we begin:</a:t>
            </a:r>
            <a:br>
              <a:rPr lang="en-US" dirty="0"/>
            </a:br>
            <a:r>
              <a:rPr lang="en-US" dirty="0"/>
              <a:t>index vs. full-text</a:t>
            </a:r>
          </a:p>
        </p:txBody>
      </p:sp>
      <p:sp>
        <p:nvSpPr>
          <p:cNvPr id="3" name="Text Placeholder 2"/>
          <p:cNvSpPr>
            <a:spLocks noGrp="1"/>
          </p:cNvSpPr>
          <p:nvPr>
            <p:ph type="body" idx="1"/>
          </p:nvPr>
        </p:nvSpPr>
        <p:spPr/>
        <p:txBody>
          <a:bodyPr/>
          <a:lstStyle/>
          <a:p>
            <a:r>
              <a:rPr lang="en-US" dirty="0"/>
              <a:t>Indexed Databases</a:t>
            </a:r>
          </a:p>
        </p:txBody>
      </p:sp>
      <p:sp>
        <p:nvSpPr>
          <p:cNvPr id="4" name="Content Placeholder 3"/>
          <p:cNvSpPr>
            <a:spLocks noGrp="1"/>
          </p:cNvSpPr>
          <p:nvPr>
            <p:ph sz="half" idx="2"/>
          </p:nvPr>
        </p:nvSpPr>
        <p:spPr/>
        <p:txBody>
          <a:bodyPr>
            <a:normAutofit fontScale="92500"/>
          </a:bodyPr>
          <a:lstStyle/>
          <a:p>
            <a:pPr marL="342900" lvl="1"/>
            <a:r>
              <a:rPr lang="en-US" dirty="0"/>
              <a:t>Search based on subject matter or concept</a:t>
            </a:r>
          </a:p>
          <a:p>
            <a:pPr marL="342900" lvl="1"/>
            <a:r>
              <a:rPr lang="en-US" dirty="0"/>
              <a:t>Like digest searches</a:t>
            </a:r>
          </a:p>
          <a:p>
            <a:pPr marL="342900" lvl="1"/>
            <a:r>
              <a:rPr lang="en-US" dirty="0"/>
              <a:t>Go to “Landlords” section, then look up case</a:t>
            </a:r>
          </a:p>
          <a:p>
            <a:pPr marL="342900" lvl="1"/>
            <a:r>
              <a:rPr lang="en-US" dirty="0"/>
              <a:t>Information already pre-sorted into categories</a:t>
            </a:r>
          </a:p>
          <a:p>
            <a:pPr marL="342900" lvl="1"/>
            <a:r>
              <a:rPr lang="en-US" dirty="0"/>
              <a:t>If information isn’t in the category, you would miss it</a:t>
            </a:r>
          </a:p>
        </p:txBody>
      </p:sp>
      <p:sp>
        <p:nvSpPr>
          <p:cNvPr id="5" name="Text Placeholder 4"/>
          <p:cNvSpPr>
            <a:spLocks noGrp="1"/>
          </p:cNvSpPr>
          <p:nvPr>
            <p:ph type="body" sz="quarter" idx="3"/>
          </p:nvPr>
        </p:nvSpPr>
        <p:spPr/>
        <p:txBody>
          <a:bodyPr/>
          <a:lstStyle/>
          <a:p>
            <a:r>
              <a:rPr lang="en-US" dirty="0"/>
              <a:t>Full-Text Databases</a:t>
            </a:r>
          </a:p>
        </p:txBody>
      </p:sp>
      <p:sp>
        <p:nvSpPr>
          <p:cNvPr id="6" name="Content Placeholder 5"/>
          <p:cNvSpPr>
            <a:spLocks noGrp="1"/>
          </p:cNvSpPr>
          <p:nvPr>
            <p:ph sz="quarter" idx="4"/>
          </p:nvPr>
        </p:nvSpPr>
        <p:spPr/>
        <p:txBody>
          <a:bodyPr>
            <a:normAutofit fontScale="92500"/>
          </a:bodyPr>
          <a:lstStyle/>
          <a:p>
            <a:pPr marL="342900" lvl="1"/>
            <a:r>
              <a:rPr lang="en-US" dirty="0"/>
              <a:t>Search based on individual words</a:t>
            </a:r>
          </a:p>
          <a:p>
            <a:pPr marL="342900" lvl="1"/>
            <a:r>
              <a:rPr lang="en-US" dirty="0"/>
              <a:t>Like a Google search</a:t>
            </a:r>
          </a:p>
          <a:p>
            <a:pPr marL="342900" lvl="1"/>
            <a:r>
              <a:rPr lang="en-US" dirty="0"/>
              <a:t>Type in landlord</a:t>
            </a:r>
          </a:p>
          <a:p>
            <a:pPr marL="342900" lvl="1"/>
            <a:r>
              <a:rPr lang="en-US" dirty="0"/>
              <a:t>User specifies search terms</a:t>
            </a:r>
          </a:p>
          <a:p>
            <a:pPr marL="342900" lvl="1"/>
            <a:r>
              <a:rPr lang="en-US" dirty="0"/>
              <a:t>Search not limited to someone else’s categorization</a:t>
            </a:r>
          </a:p>
        </p:txBody>
      </p:sp>
      <p:sp>
        <p:nvSpPr>
          <p:cNvPr id="7" name="Slide Number Placeholder 6"/>
          <p:cNvSpPr>
            <a:spLocks noGrp="1"/>
          </p:cNvSpPr>
          <p:nvPr>
            <p:ph type="sldNum" sz="quarter" idx="12"/>
          </p:nvPr>
        </p:nvSpPr>
        <p:spPr/>
        <p:txBody>
          <a:bodyPr/>
          <a:lstStyle/>
          <a:p>
            <a:fld id="{45E49236-5694-D744-A033-643D9FEB5D8E}" type="slidenum">
              <a:rPr lang="en-US" altLang="en-US" smtClean="0"/>
              <a:pPr/>
              <a:t>2</a:t>
            </a:fld>
            <a:endParaRPr lang="en-US" altLang="en-US" dirty="0"/>
          </a:p>
        </p:txBody>
      </p:sp>
      <p:sp>
        <p:nvSpPr>
          <p:cNvPr id="8" name="Footer Placeholder 7"/>
          <p:cNvSpPr>
            <a:spLocks noGrp="1"/>
          </p:cNvSpPr>
          <p:nvPr>
            <p:ph type="ftr" sz="quarter" idx="13"/>
          </p:nvPr>
        </p:nvSpPr>
        <p:spPr/>
        <p:txBody>
          <a:bodyPr/>
          <a:lstStyle/>
          <a:p>
            <a:r>
              <a:rPr lang="en-US" altLang="en-US" dirty="0"/>
              <a:t>Introduction to Boolean Searching</a:t>
            </a:r>
          </a:p>
        </p:txBody>
      </p:sp>
    </p:spTree>
    <p:extLst>
      <p:ext uri="{BB962C8B-B14F-4D97-AF65-F5344CB8AC3E}">
        <p14:creationId xmlns:p14="http://schemas.microsoft.com/office/powerpoint/2010/main" val="1912906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note on the plural form</a:t>
            </a:r>
          </a:p>
        </p:txBody>
      </p:sp>
      <p:sp>
        <p:nvSpPr>
          <p:cNvPr id="7" name="Content Placeholder 6"/>
          <p:cNvSpPr>
            <a:spLocks noGrp="1"/>
          </p:cNvSpPr>
          <p:nvPr>
            <p:ph idx="1"/>
          </p:nvPr>
        </p:nvSpPr>
        <p:spPr/>
        <p:txBody>
          <a:bodyPr>
            <a:normAutofit/>
          </a:bodyPr>
          <a:lstStyle/>
          <a:p>
            <a:r>
              <a:rPr lang="en-US" dirty="0"/>
              <a:t>Remember to include your plurals</a:t>
            </a:r>
          </a:p>
          <a:p>
            <a:endParaRPr lang="en-US" dirty="0"/>
          </a:p>
          <a:p>
            <a:pPr lvl="1"/>
            <a:r>
              <a:rPr lang="en-US" dirty="0"/>
              <a:t>Fastcase does not automatically look for plurals in Boolean searches</a:t>
            </a:r>
          </a:p>
          <a:p>
            <a:pPr lvl="1"/>
            <a:r>
              <a:rPr lang="en-US" dirty="0"/>
              <a:t>If you want to include plurals, you have to tell the engine to look for them by using a wildcard or root expander</a:t>
            </a:r>
          </a:p>
          <a:p>
            <a:pPr lvl="1"/>
            <a:endParaRPr lang="en-US" dirty="0"/>
          </a:p>
        </p:txBody>
      </p:sp>
      <p:sp>
        <p:nvSpPr>
          <p:cNvPr id="11" name="Slide Number Placeholder 10"/>
          <p:cNvSpPr>
            <a:spLocks noGrp="1"/>
          </p:cNvSpPr>
          <p:nvPr>
            <p:ph type="sldNum" sz="quarter" idx="12"/>
          </p:nvPr>
        </p:nvSpPr>
        <p:spPr/>
        <p:txBody>
          <a:bodyPr/>
          <a:lstStyle/>
          <a:p>
            <a:fld id="{80513C55-799D-034B-A9EE-997A88C1F293}" type="slidenum">
              <a:rPr lang="en-US" altLang="en-US" smtClean="0"/>
              <a:pPr/>
              <a:t>20</a:t>
            </a:fld>
            <a:endParaRPr lang="en-US" altLang="en-US" dirty="0"/>
          </a:p>
        </p:txBody>
      </p:sp>
      <p:sp>
        <p:nvSpPr>
          <p:cNvPr id="12" name="Footer Placeholder 7"/>
          <p:cNvSpPr>
            <a:spLocks noGrp="1"/>
          </p:cNvSpPr>
          <p:nvPr>
            <p:ph type="ftr" sz="quarter" idx="4294967295"/>
          </p:nvPr>
        </p:nvSpPr>
        <p:spPr>
          <a:xfrm>
            <a:off x="628650" y="6356351"/>
            <a:ext cx="3028950" cy="365125"/>
          </a:xfrm>
          <a:prstGeom prst="rect">
            <a:avLst/>
          </a:prstGeom>
        </p:spPr>
        <p:txBody>
          <a:bodyPr/>
          <a:lstStyle/>
          <a:p>
            <a:r>
              <a:rPr lang="en-US" altLang="en-US" sz="1200" dirty="0">
                <a:solidFill>
                  <a:srgbClr val="454545"/>
                </a:solidFill>
                <a:latin typeface="Helvetica Neue" panose="02000503000000020004" pitchFamily="2"/>
                <a:ea typeface="Helvetica Neue" panose="02000503000000020004" pitchFamily="2"/>
                <a:cs typeface="Helvetica Neue" panose="02000503000000020004" pitchFamily="2"/>
              </a:rPr>
              <a:t>Introduction to Boolean Searching</a:t>
            </a:r>
          </a:p>
        </p:txBody>
      </p:sp>
    </p:spTree>
    <p:extLst>
      <p:ext uri="{BB962C8B-B14F-4D97-AF65-F5344CB8AC3E}">
        <p14:creationId xmlns:p14="http://schemas.microsoft.com/office/powerpoint/2010/main" val="263976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Root expander (*, !) — mar*</a:t>
            </a:r>
          </a:p>
        </p:txBody>
      </p:sp>
      <p:sp>
        <p:nvSpPr>
          <p:cNvPr id="8" name="Content Placeholder 7"/>
          <p:cNvSpPr>
            <a:spLocks noGrp="1"/>
          </p:cNvSpPr>
          <p:nvPr>
            <p:ph idx="1"/>
          </p:nvPr>
        </p:nvSpPr>
        <p:spPr/>
        <p:txBody>
          <a:bodyPr/>
          <a:lstStyle/>
          <a:p>
            <a:r>
              <a:rPr lang="en-US" dirty="0"/>
              <a:t>Return cases with at least one word that begins with “mar.” </a:t>
            </a:r>
          </a:p>
          <a:p>
            <a:endParaRPr lang="en-US" dirty="0"/>
          </a:p>
        </p:txBody>
      </p:sp>
      <p:sp>
        <p:nvSpPr>
          <p:cNvPr id="9" name="TextBox 8"/>
          <p:cNvSpPr txBox="1"/>
          <p:nvPr/>
        </p:nvSpPr>
        <p:spPr>
          <a:xfrm>
            <a:off x="4800600" y="2895600"/>
            <a:ext cx="3773185" cy="3139321"/>
          </a:xfrm>
          <a:prstGeom prst="rect">
            <a:avLst/>
          </a:prstGeom>
          <a:noFill/>
        </p:spPr>
        <p:txBody>
          <a:bodyPr wrap="square" rtlCol="0">
            <a:spAutoFit/>
          </a:bodyPr>
          <a:lstStyle/>
          <a:p>
            <a:r>
              <a:rPr lang="en-US" dirty="0">
                <a:solidFill>
                  <a:srgbClr val="454545"/>
                </a:solidFill>
                <a:latin typeface="Helvetica Neue" panose="02000503000000020004" pitchFamily="2"/>
                <a:ea typeface="Helvetica Neue" panose="02000503000000020004" pitchFamily="2"/>
                <a:cs typeface="Helvetica Neue" panose="02000503000000020004" pitchFamily="2"/>
              </a:rPr>
              <a:t>Pros:</a:t>
            </a:r>
          </a:p>
          <a:p>
            <a:pPr marL="285750" indent="-285750">
              <a:buFont typeface="Arial" panose="020B0604020202020204" pitchFamily="34" charset="0"/>
              <a:buChar char="•"/>
            </a:pPr>
            <a:r>
              <a:rPr lang="en-US" dirty="0">
                <a:solidFill>
                  <a:srgbClr val="454545"/>
                </a:solidFill>
                <a:latin typeface="Helvetica Neue" panose="02000503000000020004" pitchFamily="2"/>
                <a:ea typeface="Helvetica Neue" panose="02000503000000020004" pitchFamily="2"/>
                <a:cs typeface="Helvetica Neue" panose="02000503000000020004" pitchFamily="2"/>
              </a:rPr>
              <a:t>Useful for plurals, different tenses, gerunds, etc.</a:t>
            </a:r>
          </a:p>
          <a:p>
            <a:r>
              <a:rPr lang="en-US" dirty="0">
                <a:solidFill>
                  <a:srgbClr val="454545"/>
                </a:solidFill>
                <a:latin typeface="Helvetica Neue" panose="02000503000000020004" pitchFamily="2"/>
                <a:ea typeface="Helvetica Neue" panose="02000503000000020004" pitchFamily="2"/>
                <a:cs typeface="Helvetica Neue" panose="02000503000000020004" pitchFamily="2"/>
              </a:rPr>
              <a:t>Cons:</a:t>
            </a:r>
          </a:p>
          <a:p>
            <a:pPr marL="285750" indent="-285750">
              <a:buFont typeface="Arial" panose="020B0604020202020204" pitchFamily="34" charset="0"/>
              <a:buChar char="•"/>
            </a:pPr>
            <a:r>
              <a:rPr lang="en-US" dirty="0">
                <a:solidFill>
                  <a:srgbClr val="454545"/>
                </a:solidFill>
                <a:latin typeface="Helvetica Neue" panose="02000503000000020004" pitchFamily="2"/>
                <a:ea typeface="Helvetica Neue" panose="02000503000000020004" pitchFamily="2"/>
                <a:cs typeface="Helvetica Neue" panose="02000503000000020004" pitchFamily="2"/>
              </a:rPr>
              <a:t>Can slow down search times – if you just want to search plurals, OR is faster</a:t>
            </a:r>
          </a:p>
          <a:p>
            <a:pPr marL="285750" indent="-285750">
              <a:buFont typeface="Arial" panose="020B0604020202020204" pitchFamily="34" charset="0"/>
              <a:buChar char="•"/>
            </a:pPr>
            <a:r>
              <a:rPr lang="en-US" dirty="0">
                <a:solidFill>
                  <a:srgbClr val="454545"/>
                </a:solidFill>
                <a:latin typeface="Helvetica Neue" panose="02000503000000020004" pitchFamily="2"/>
                <a:ea typeface="Helvetica Neue" panose="02000503000000020004" pitchFamily="2"/>
                <a:cs typeface="Helvetica Neue" panose="02000503000000020004" pitchFamily="2"/>
              </a:rPr>
              <a:t>Can be over-inclusive — see, e.g., maritime in this search.</a:t>
            </a:r>
          </a:p>
          <a:p>
            <a:pPr marL="285750" indent="-285750">
              <a:buFont typeface="Arial" panose="020B0604020202020204" pitchFamily="34" charset="0"/>
              <a:buChar char="•"/>
            </a:pPr>
            <a:endParaRPr lang="en-US" dirty="0">
              <a:solidFill>
                <a:srgbClr val="454545"/>
              </a:solidFill>
              <a:latin typeface="Helvetica Neue" panose="02000503000000020004" pitchFamily="2"/>
              <a:ea typeface="Helvetica Neue" panose="02000503000000020004" pitchFamily="2"/>
              <a:cs typeface="Helvetica Neue" panose="02000503000000020004" pitchFamily="2"/>
            </a:endParaRPr>
          </a:p>
          <a:p>
            <a:pPr marL="285750" indent="-285750">
              <a:buFont typeface="Arial" panose="020B0604020202020204" pitchFamily="34" charset="0"/>
              <a:buChar char="•"/>
            </a:pPr>
            <a:endParaRPr lang="en-US" dirty="0">
              <a:solidFill>
                <a:srgbClr val="454545"/>
              </a:solidFill>
              <a:latin typeface="Helvetica Neue" panose="02000503000000020004" pitchFamily="2"/>
              <a:ea typeface="Helvetica Neue" panose="02000503000000020004" pitchFamily="2"/>
              <a:cs typeface="Helvetica Neue" panose="02000503000000020004" pitchFamily="2"/>
            </a:endParaRPr>
          </a:p>
        </p:txBody>
      </p:sp>
      <p:graphicFrame>
        <p:nvGraphicFramePr>
          <p:cNvPr id="3" name="Diagram 2"/>
          <p:cNvGraphicFramePr/>
          <p:nvPr>
            <p:extLst>
              <p:ext uri="{D42A27DB-BD31-4B8C-83A1-F6EECF244321}">
                <p14:modId xmlns:p14="http://schemas.microsoft.com/office/powerpoint/2010/main" val="1652922466"/>
              </p:ext>
            </p:extLst>
          </p:nvPr>
        </p:nvGraphicFramePr>
        <p:xfrm>
          <a:off x="152400" y="2775935"/>
          <a:ext cx="4946610" cy="34162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Slide Number Placeholder 10"/>
          <p:cNvSpPr>
            <a:spLocks noGrp="1"/>
          </p:cNvSpPr>
          <p:nvPr>
            <p:ph type="sldNum" sz="quarter" idx="12"/>
          </p:nvPr>
        </p:nvSpPr>
        <p:spPr/>
        <p:txBody>
          <a:bodyPr/>
          <a:lstStyle/>
          <a:p>
            <a:fld id="{80513C55-799D-034B-A9EE-997A88C1F293}" type="slidenum">
              <a:rPr lang="en-US" altLang="en-US" smtClean="0"/>
              <a:pPr/>
              <a:t>21</a:t>
            </a:fld>
            <a:endParaRPr lang="en-US" altLang="en-US" dirty="0"/>
          </a:p>
        </p:txBody>
      </p:sp>
      <p:sp>
        <p:nvSpPr>
          <p:cNvPr id="12" name="Footer Placeholder 7"/>
          <p:cNvSpPr>
            <a:spLocks noGrp="1"/>
          </p:cNvSpPr>
          <p:nvPr>
            <p:ph type="ftr" sz="quarter" idx="4294967295"/>
          </p:nvPr>
        </p:nvSpPr>
        <p:spPr>
          <a:xfrm>
            <a:off x="628650" y="6356351"/>
            <a:ext cx="3028950" cy="365125"/>
          </a:xfrm>
          <a:prstGeom prst="rect">
            <a:avLst/>
          </a:prstGeom>
        </p:spPr>
        <p:txBody>
          <a:bodyPr/>
          <a:lstStyle/>
          <a:p>
            <a:r>
              <a:rPr lang="en-US" altLang="en-US" sz="1200" dirty="0">
                <a:solidFill>
                  <a:srgbClr val="454545"/>
                </a:solidFill>
                <a:latin typeface="Helvetica Neue" panose="02000503000000020004" pitchFamily="2"/>
                <a:ea typeface="Helvetica Neue" panose="02000503000000020004" pitchFamily="2"/>
                <a:cs typeface="Helvetica Neue" panose="02000503000000020004" pitchFamily="2"/>
              </a:rPr>
              <a:t>Introduction to Boolean Searching</a:t>
            </a:r>
          </a:p>
        </p:txBody>
      </p:sp>
    </p:spTree>
    <p:extLst>
      <p:ext uri="{BB962C8B-B14F-4D97-AF65-F5344CB8AC3E}">
        <p14:creationId xmlns:p14="http://schemas.microsoft.com/office/powerpoint/2010/main" val="3664878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 letter wildcard — ?</a:t>
            </a:r>
          </a:p>
        </p:txBody>
      </p:sp>
      <p:sp>
        <p:nvSpPr>
          <p:cNvPr id="4" name="Content Placeholder 3"/>
          <p:cNvSpPr>
            <a:spLocks noGrp="1"/>
          </p:cNvSpPr>
          <p:nvPr>
            <p:ph idx="1"/>
          </p:nvPr>
        </p:nvSpPr>
        <p:spPr/>
        <p:txBody>
          <a:bodyPr/>
          <a:lstStyle/>
          <a:p>
            <a:r>
              <a:rPr lang="en-US" dirty="0"/>
              <a:t>myr??d— return all cases with either spelling (correct or wrong) of myriad</a:t>
            </a:r>
          </a:p>
        </p:txBody>
      </p:sp>
      <p:graphicFrame>
        <p:nvGraphicFramePr>
          <p:cNvPr id="8" name="Diagram 7"/>
          <p:cNvGraphicFramePr/>
          <p:nvPr>
            <p:extLst>
              <p:ext uri="{D42A27DB-BD31-4B8C-83A1-F6EECF244321}">
                <p14:modId xmlns:p14="http://schemas.microsoft.com/office/powerpoint/2010/main" val="122988503"/>
              </p:ext>
            </p:extLst>
          </p:nvPr>
        </p:nvGraphicFramePr>
        <p:xfrm>
          <a:off x="2284891" y="2667000"/>
          <a:ext cx="4574218" cy="32852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fld id="{80513C55-799D-034B-A9EE-997A88C1F293}" type="slidenum">
              <a:rPr lang="en-US" altLang="en-US" smtClean="0"/>
              <a:pPr/>
              <a:t>22</a:t>
            </a:fld>
            <a:endParaRPr lang="en-US" altLang="en-US" dirty="0"/>
          </a:p>
        </p:txBody>
      </p:sp>
      <p:sp>
        <p:nvSpPr>
          <p:cNvPr id="9" name="Footer Placeholder 7"/>
          <p:cNvSpPr>
            <a:spLocks noGrp="1"/>
          </p:cNvSpPr>
          <p:nvPr>
            <p:ph type="ftr" sz="quarter" idx="4294967295"/>
          </p:nvPr>
        </p:nvSpPr>
        <p:spPr>
          <a:xfrm>
            <a:off x="628650" y="6356351"/>
            <a:ext cx="3028950" cy="365125"/>
          </a:xfrm>
          <a:prstGeom prst="rect">
            <a:avLst/>
          </a:prstGeom>
        </p:spPr>
        <p:txBody>
          <a:bodyPr/>
          <a:lstStyle/>
          <a:p>
            <a:r>
              <a:rPr lang="en-US" altLang="en-US" sz="1200" dirty="0">
                <a:solidFill>
                  <a:srgbClr val="454545"/>
                </a:solidFill>
                <a:latin typeface="Helvetica Neue" panose="02000503000000020004" pitchFamily="2"/>
                <a:ea typeface="Helvetica Neue" panose="02000503000000020004" pitchFamily="2"/>
                <a:cs typeface="Helvetica Neue" panose="02000503000000020004" pitchFamily="2"/>
              </a:rPr>
              <a:t>Introduction to Boolean Searching</a:t>
            </a:r>
          </a:p>
        </p:txBody>
      </p:sp>
    </p:spTree>
    <p:extLst>
      <p:ext uri="{BB962C8B-B14F-4D97-AF65-F5344CB8AC3E}">
        <p14:creationId xmlns:p14="http://schemas.microsoft.com/office/powerpoint/2010/main" val="3730264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 of operations</a:t>
            </a:r>
          </a:p>
        </p:txBody>
      </p:sp>
      <p:graphicFrame>
        <p:nvGraphicFramePr>
          <p:cNvPr id="5" name="Diagram 4"/>
          <p:cNvGraphicFramePr/>
          <p:nvPr>
            <p:extLst>
              <p:ext uri="{D42A27DB-BD31-4B8C-83A1-F6EECF244321}">
                <p14:modId xmlns:p14="http://schemas.microsoft.com/office/powerpoint/2010/main" val="523076262"/>
              </p:ext>
            </p:extLst>
          </p:nvPr>
        </p:nvGraphicFramePr>
        <p:xfrm>
          <a:off x="1524000" y="1821485"/>
          <a:ext cx="6096000" cy="40672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80513C55-799D-034B-A9EE-997A88C1F293}" type="slidenum">
              <a:rPr lang="en-US" altLang="en-US" smtClean="0"/>
              <a:pPr/>
              <a:t>23</a:t>
            </a:fld>
            <a:endParaRPr lang="en-US" altLang="en-US" dirty="0"/>
          </a:p>
        </p:txBody>
      </p:sp>
      <p:sp>
        <p:nvSpPr>
          <p:cNvPr id="6" name="Footer Placeholder 7"/>
          <p:cNvSpPr>
            <a:spLocks noGrp="1"/>
          </p:cNvSpPr>
          <p:nvPr>
            <p:ph type="ftr" sz="quarter" idx="4294967295"/>
          </p:nvPr>
        </p:nvSpPr>
        <p:spPr>
          <a:xfrm>
            <a:off x="628650" y="6356351"/>
            <a:ext cx="3028950" cy="365125"/>
          </a:xfrm>
          <a:prstGeom prst="rect">
            <a:avLst/>
          </a:prstGeom>
        </p:spPr>
        <p:txBody>
          <a:bodyPr/>
          <a:lstStyle/>
          <a:p>
            <a:r>
              <a:rPr lang="en-US" altLang="en-US" sz="1200" dirty="0">
                <a:solidFill>
                  <a:srgbClr val="454545"/>
                </a:solidFill>
                <a:latin typeface="Helvetica Neue" panose="02000503000000020004" pitchFamily="2"/>
                <a:ea typeface="Helvetica Neue" panose="02000503000000020004" pitchFamily="2"/>
                <a:cs typeface="Helvetica Neue" panose="02000503000000020004" pitchFamily="2"/>
              </a:rPr>
              <a:t>Introduction to Boolean Searching</a:t>
            </a:r>
          </a:p>
        </p:txBody>
      </p:sp>
    </p:spTree>
    <p:extLst>
      <p:ext uri="{BB962C8B-B14F-4D97-AF65-F5344CB8AC3E}">
        <p14:creationId xmlns:p14="http://schemas.microsoft.com/office/powerpoint/2010/main" val="1490896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Parentheses — ()</a:t>
            </a:r>
          </a:p>
        </p:txBody>
      </p:sp>
      <p:sp>
        <p:nvSpPr>
          <p:cNvPr id="3" name="Content Placeholder 2"/>
          <p:cNvSpPr>
            <a:spLocks noGrp="1"/>
          </p:cNvSpPr>
          <p:nvPr>
            <p:ph idx="1"/>
          </p:nvPr>
        </p:nvSpPr>
        <p:spPr>
          <a:xfrm>
            <a:off x="5638800" y="3231728"/>
            <a:ext cx="3238500" cy="1560970"/>
          </a:xfrm>
        </p:spPr>
        <p:txBody>
          <a:bodyPr>
            <a:noAutofit/>
          </a:bodyPr>
          <a:lstStyle/>
          <a:p>
            <a:r>
              <a:rPr lang="en-US" sz="2000" dirty="0">
                <a:solidFill>
                  <a:srgbClr val="454545"/>
                </a:solidFill>
              </a:rPr>
              <a:t>Consider the following search: </a:t>
            </a:r>
          </a:p>
          <a:p>
            <a:endParaRPr lang="en-US" sz="1000" dirty="0">
              <a:solidFill>
                <a:srgbClr val="454545"/>
              </a:solidFill>
            </a:endParaRPr>
          </a:p>
          <a:p>
            <a:r>
              <a:rPr lang="en-US" sz="2000" dirty="0">
                <a:solidFill>
                  <a:srgbClr val="454545"/>
                </a:solidFill>
              </a:rPr>
              <a:t>car OR vehicle AND getaway</a:t>
            </a:r>
          </a:p>
        </p:txBody>
      </p:sp>
      <p:sp>
        <p:nvSpPr>
          <p:cNvPr id="4" name="Oval 3"/>
          <p:cNvSpPr/>
          <p:nvPr/>
        </p:nvSpPr>
        <p:spPr>
          <a:xfrm>
            <a:off x="990600" y="2023793"/>
            <a:ext cx="4095750" cy="4095750"/>
          </a:xfrm>
          <a:prstGeom prst="ellipse">
            <a:avLst/>
          </a:prstGeom>
          <a:noFill/>
          <a:ln w="19050">
            <a:solidFill>
              <a:srgbClr val="454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1585784" y="2426886"/>
            <a:ext cx="1535575" cy="1535575"/>
          </a:xfrm>
          <a:prstGeom prst="ellipse">
            <a:avLst/>
          </a:prstGeom>
          <a:solidFill>
            <a:srgbClr val="FE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Helvetica Neue" panose="02000503000000020004" pitchFamily="2"/>
                <a:ea typeface="Helvetica Neue" panose="02000503000000020004" pitchFamily="2"/>
                <a:cs typeface="Helvetica Neue" panose="02000503000000020004" pitchFamily="2"/>
              </a:rPr>
              <a:t>car</a:t>
            </a:r>
          </a:p>
        </p:txBody>
      </p:sp>
      <p:sp>
        <p:nvSpPr>
          <p:cNvPr id="7" name="Oval 6"/>
          <p:cNvSpPr/>
          <p:nvPr/>
        </p:nvSpPr>
        <p:spPr>
          <a:xfrm>
            <a:off x="1585784" y="4222017"/>
            <a:ext cx="1535575" cy="1535575"/>
          </a:xfrm>
          <a:prstGeom prst="ellipse">
            <a:avLst/>
          </a:prstGeom>
          <a:solidFill>
            <a:srgbClr val="FE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Helvetica Neue" panose="02000503000000020004" pitchFamily="2"/>
                <a:ea typeface="Helvetica Neue" panose="02000503000000020004" pitchFamily="2"/>
                <a:cs typeface="Helvetica Neue" panose="02000503000000020004" pitchFamily="2"/>
              </a:rPr>
              <a:t>vehicle</a:t>
            </a:r>
          </a:p>
        </p:txBody>
      </p:sp>
      <p:sp>
        <p:nvSpPr>
          <p:cNvPr id="8" name="TextBox 7"/>
          <p:cNvSpPr txBox="1"/>
          <p:nvPr/>
        </p:nvSpPr>
        <p:spPr>
          <a:xfrm>
            <a:off x="3178974" y="3826206"/>
            <a:ext cx="1148071" cy="400110"/>
          </a:xfrm>
          <a:prstGeom prst="rect">
            <a:avLst/>
          </a:prstGeom>
          <a:noFill/>
        </p:spPr>
        <p:txBody>
          <a:bodyPr wrap="none" rtlCol="0">
            <a:spAutoFit/>
          </a:bodyPr>
          <a:lstStyle/>
          <a:p>
            <a:r>
              <a:rPr lang="en-US" sz="2000" dirty="0">
                <a:latin typeface="Helvetica Neue" panose="02000503000000020004" pitchFamily="2"/>
                <a:ea typeface="Helvetica Neue" panose="02000503000000020004" pitchFamily="2"/>
                <a:cs typeface="Helvetica Neue" panose="02000503000000020004" pitchFamily="2"/>
              </a:rPr>
              <a:t>getaway</a:t>
            </a:r>
          </a:p>
        </p:txBody>
      </p:sp>
      <p:sp>
        <p:nvSpPr>
          <p:cNvPr id="10" name="Slide Number Placeholder 9"/>
          <p:cNvSpPr>
            <a:spLocks noGrp="1"/>
          </p:cNvSpPr>
          <p:nvPr>
            <p:ph type="sldNum" sz="quarter" idx="12"/>
          </p:nvPr>
        </p:nvSpPr>
        <p:spPr/>
        <p:txBody>
          <a:bodyPr/>
          <a:lstStyle/>
          <a:p>
            <a:fld id="{80513C55-799D-034B-A9EE-997A88C1F293}" type="slidenum">
              <a:rPr lang="en-US" altLang="en-US" smtClean="0"/>
              <a:pPr/>
              <a:t>24</a:t>
            </a:fld>
            <a:endParaRPr lang="en-US" altLang="en-US" dirty="0"/>
          </a:p>
        </p:txBody>
      </p:sp>
      <p:sp>
        <p:nvSpPr>
          <p:cNvPr id="11" name="Footer Placeholder 7"/>
          <p:cNvSpPr>
            <a:spLocks noGrp="1"/>
          </p:cNvSpPr>
          <p:nvPr>
            <p:ph type="ftr" sz="quarter" idx="4294967295"/>
          </p:nvPr>
        </p:nvSpPr>
        <p:spPr>
          <a:xfrm>
            <a:off x="628650" y="6356351"/>
            <a:ext cx="3028950" cy="365125"/>
          </a:xfrm>
          <a:prstGeom prst="rect">
            <a:avLst/>
          </a:prstGeom>
        </p:spPr>
        <p:txBody>
          <a:bodyPr/>
          <a:lstStyle/>
          <a:p>
            <a:r>
              <a:rPr lang="en-US" altLang="en-US" sz="1200" dirty="0">
                <a:solidFill>
                  <a:srgbClr val="454545"/>
                </a:solidFill>
                <a:latin typeface="Helvetica Neue" panose="02000503000000020004" pitchFamily="2"/>
                <a:ea typeface="Helvetica Neue" panose="02000503000000020004" pitchFamily="2"/>
                <a:cs typeface="Helvetica Neue" panose="02000503000000020004" pitchFamily="2"/>
              </a:rPr>
              <a:t>Introduction to Boolean Searching</a:t>
            </a:r>
          </a:p>
        </p:txBody>
      </p:sp>
    </p:spTree>
    <p:extLst>
      <p:ext uri="{BB962C8B-B14F-4D97-AF65-F5344CB8AC3E}">
        <p14:creationId xmlns:p14="http://schemas.microsoft.com/office/powerpoint/2010/main" val="2929053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 OR vehicle AND getaway</a:t>
            </a:r>
          </a:p>
        </p:txBody>
      </p:sp>
      <p:sp>
        <p:nvSpPr>
          <p:cNvPr id="3" name="Content Placeholder 2"/>
          <p:cNvSpPr>
            <a:spLocks noGrp="1"/>
          </p:cNvSpPr>
          <p:nvPr>
            <p:ph idx="1"/>
          </p:nvPr>
        </p:nvSpPr>
        <p:spPr>
          <a:xfrm>
            <a:off x="838200" y="3344476"/>
            <a:ext cx="2672715" cy="1357770"/>
          </a:xfrm>
        </p:spPr>
        <p:txBody>
          <a:bodyPr>
            <a:noAutofit/>
          </a:bodyPr>
          <a:lstStyle/>
          <a:p>
            <a:r>
              <a:rPr lang="en-US" sz="2000" dirty="0">
                <a:solidFill>
                  <a:srgbClr val="454545"/>
                </a:solidFill>
              </a:rPr>
              <a:t>What Fastcase actually sees:</a:t>
            </a:r>
          </a:p>
          <a:p>
            <a:r>
              <a:rPr lang="en-US" sz="2000" dirty="0">
                <a:solidFill>
                  <a:srgbClr val="454545"/>
                </a:solidFill>
              </a:rPr>
              <a:t>(vehicle AND getaway) OR car</a:t>
            </a:r>
          </a:p>
        </p:txBody>
      </p:sp>
      <p:sp>
        <p:nvSpPr>
          <p:cNvPr id="11" name="Oval 10"/>
          <p:cNvSpPr/>
          <p:nvPr/>
        </p:nvSpPr>
        <p:spPr>
          <a:xfrm>
            <a:off x="5835968" y="3386391"/>
            <a:ext cx="1535575" cy="1535575"/>
          </a:xfrm>
          <a:prstGeom prst="ellipse">
            <a:avLst/>
          </a:prstGeom>
          <a:solidFill>
            <a:srgbClr val="FE8000"/>
          </a:solidFill>
          <a:ln>
            <a:solidFill>
              <a:srgbClr val="454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Helvetica Neue" panose="02000503000000020004" pitchFamily="2"/>
                <a:ea typeface="Helvetica Neue" panose="02000503000000020004" pitchFamily="2"/>
                <a:cs typeface="Helvetica Neue" panose="02000503000000020004" pitchFamily="2"/>
              </a:rPr>
              <a:t>car</a:t>
            </a:r>
          </a:p>
        </p:txBody>
      </p:sp>
      <p:sp>
        <p:nvSpPr>
          <p:cNvPr id="12" name="Oval 11"/>
          <p:cNvSpPr/>
          <p:nvPr/>
        </p:nvSpPr>
        <p:spPr>
          <a:xfrm>
            <a:off x="3902278" y="4023361"/>
            <a:ext cx="1535575" cy="1535575"/>
          </a:xfrm>
          <a:prstGeom prst="ellipse">
            <a:avLst/>
          </a:prstGeom>
          <a:solidFill>
            <a:srgbClr val="FE8000"/>
          </a:solidFill>
          <a:ln>
            <a:solidFill>
              <a:srgbClr val="454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Helvetica Neue" panose="02000503000000020004" pitchFamily="2"/>
                <a:ea typeface="Helvetica Neue" panose="02000503000000020004" pitchFamily="2"/>
                <a:cs typeface="Helvetica Neue" panose="02000503000000020004" pitchFamily="2"/>
              </a:rPr>
              <a:t>vehicle</a:t>
            </a:r>
          </a:p>
        </p:txBody>
      </p:sp>
      <p:sp>
        <p:nvSpPr>
          <p:cNvPr id="13" name="Oval 12"/>
          <p:cNvSpPr/>
          <p:nvPr/>
        </p:nvSpPr>
        <p:spPr>
          <a:xfrm>
            <a:off x="3902278" y="2800548"/>
            <a:ext cx="1535575" cy="1535575"/>
          </a:xfrm>
          <a:prstGeom prst="ellipse">
            <a:avLst/>
          </a:prstGeom>
          <a:solidFill>
            <a:srgbClr val="FE8000"/>
          </a:solidFill>
          <a:ln>
            <a:solidFill>
              <a:srgbClr val="454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Helvetica Neue" panose="02000503000000020004" pitchFamily="2"/>
                <a:ea typeface="Helvetica Neue" panose="02000503000000020004" pitchFamily="2"/>
                <a:cs typeface="Helvetica Neue" panose="02000503000000020004" pitchFamily="2"/>
              </a:rPr>
              <a:t>getaway</a:t>
            </a:r>
          </a:p>
        </p:txBody>
      </p:sp>
      <p:sp>
        <p:nvSpPr>
          <p:cNvPr id="14" name="Oval 13"/>
          <p:cNvSpPr/>
          <p:nvPr/>
        </p:nvSpPr>
        <p:spPr>
          <a:xfrm>
            <a:off x="3389978" y="2106303"/>
            <a:ext cx="4095750" cy="4095750"/>
          </a:xfrm>
          <a:prstGeom prst="ellipse">
            <a:avLst/>
          </a:prstGeom>
          <a:noFill/>
          <a:ln w="19050">
            <a:solidFill>
              <a:srgbClr val="454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80513C55-799D-034B-A9EE-997A88C1F293}" type="slidenum">
              <a:rPr lang="en-US" altLang="en-US" smtClean="0"/>
              <a:pPr/>
              <a:t>25</a:t>
            </a:fld>
            <a:endParaRPr lang="en-US" altLang="en-US" dirty="0"/>
          </a:p>
        </p:txBody>
      </p:sp>
      <p:sp>
        <p:nvSpPr>
          <p:cNvPr id="17" name="Footer Placeholder 7"/>
          <p:cNvSpPr>
            <a:spLocks noGrp="1"/>
          </p:cNvSpPr>
          <p:nvPr>
            <p:ph type="ftr" sz="quarter" idx="4294967295"/>
          </p:nvPr>
        </p:nvSpPr>
        <p:spPr>
          <a:xfrm>
            <a:off x="628650" y="6356351"/>
            <a:ext cx="3028950" cy="365125"/>
          </a:xfrm>
          <a:prstGeom prst="rect">
            <a:avLst/>
          </a:prstGeom>
        </p:spPr>
        <p:txBody>
          <a:bodyPr/>
          <a:lstStyle/>
          <a:p>
            <a:r>
              <a:rPr lang="en-US" altLang="en-US" sz="1200" dirty="0">
                <a:solidFill>
                  <a:srgbClr val="454545"/>
                </a:solidFill>
                <a:latin typeface="Helvetica Neue" panose="02000503000000020004" pitchFamily="2"/>
                <a:ea typeface="Helvetica Neue" panose="02000503000000020004" pitchFamily="2"/>
                <a:cs typeface="Helvetica Neue" panose="02000503000000020004" pitchFamily="2"/>
              </a:rPr>
              <a:t>Introduction to Boolean Searching</a:t>
            </a:r>
          </a:p>
        </p:txBody>
      </p:sp>
    </p:spTree>
    <p:extLst>
      <p:ext uri="{BB962C8B-B14F-4D97-AF65-F5344CB8AC3E}">
        <p14:creationId xmlns:p14="http://schemas.microsoft.com/office/powerpoint/2010/main" val="25354055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0" y="365126"/>
            <a:ext cx="8514159" cy="1325563"/>
          </a:xfrm>
        </p:spPr>
        <p:txBody>
          <a:bodyPr/>
          <a:lstStyle/>
          <a:p>
            <a:r>
              <a:rPr lang="en-US" dirty="0"/>
              <a:t>Subtle but important distinction</a:t>
            </a:r>
          </a:p>
        </p:txBody>
      </p:sp>
      <p:sp>
        <p:nvSpPr>
          <p:cNvPr id="3" name="Text Placeholder 2"/>
          <p:cNvSpPr>
            <a:spLocks noGrp="1"/>
          </p:cNvSpPr>
          <p:nvPr>
            <p:ph type="body" idx="1"/>
          </p:nvPr>
        </p:nvSpPr>
        <p:spPr>
          <a:xfrm>
            <a:off x="703660" y="1995488"/>
            <a:ext cx="3868340" cy="823912"/>
          </a:xfrm>
        </p:spPr>
        <p:txBody>
          <a:bodyPr>
            <a:normAutofit fontScale="70000" lnSpcReduction="20000"/>
          </a:bodyPr>
          <a:lstStyle/>
          <a:p>
            <a:r>
              <a:rPr lang="en-US" dirty="0"/>
              <a:t>Correct:</a:t>
            </a:r>
          </a:p>
          <a:p>
            <a:r>
              <a:rPr lang="en-US" dirty="0">
                <a:solidFill>
                  <a:srgbClr val="454545"/>
                </a:solidFill>
              </a:rPr>
              <a:t>(car OR vehicle) AND getaway</a:t>
            </a:r>
          </a:p>
        </p:txBody>
      </p:sp>
      <p:sp>
        <p:nvSpPr>
          <p:cNvPr id="4" name="Text Placeholder 3"/>
          <p:cNvSpPr>
            <a:spLocks noGrp="1"/>
          </p:cNvSpPr>
          <p:nvPr>
            <p:ph type="body" sz="quarter" idx="3"/>
          </p:nvPr>
        </p:nvSpPr>
        <p:spPr>
          <a:xfrm>
            <a:off x="4629150" y="1995488"/>
            <a:ext cx="3887391" cy="823912"/>
          </a:xfrm>
        </p:spPr>
        <p:txBody>
          <a:bodyPr>
            <a:normAutofit fontScale="70000" lnSpcReduction="20000"/>
          </a:bodyPr>
          <a:lstStyle/>
          <a:p>
            <a:r>
              <a:rPr lang="en-US" dirty="0"/>
              <a:t>Incorrect:</a:t>
            </a:r>
          </a:p>
          <a:p>
            <a:r>
              <a:rPr lang="en-US" dirty="0">
                <a:solidFill>
                  <a:srgbClr val="454545"/>
                </a:solidFill>
              </a:rPr>
              <a:t>car OR (vehicle AND getaway)</a:t>
            </a:r>
          </a:p>
        </p:txBody>
      </p:sp>
      <p:sp>
        <p:nvSpPr>
          <p:cNvPr id="5" name="Content Placeholder 2"/>
          <p:cNvSpPr txBox="1">
            <a:spLocks/>
          </p:cNvSpPr>
          <p:nvPr/>
        </p:nvSpPr>
        <p:spPr>
          <a:xfrm>
            <a:off x="4584399" y="1914413"/>
            <a:ext cx="2726700" cy="121908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b="1" dirty="0">
              <a:solidFill>
                <a:srgbClr val="C00000"/>
              </a:solidFill>
              <a:latin typeface="Garamond" panose="02020404030301010803" pitchFamily="18" charset="0"/>
            </a:endParaRPr>
          </a:p>
        </p:txBody>
      </p:sp>
      <p:sp>
        <p:nvSpPr>
          <p:cNvPr id="6" name="Content Placeholder 2"/>
          <p:cNvSpPr txBox="1">
            <a:spLocks/>
          </p:cNvSpPr>
          <p:nvPr/>
        </p:nvSpPr>
        <p:spPr>
          <a:xfrm>
            <a:off x="1460251" y="1902086"/>
            <a:ext cx="2625329" cy="94022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b="1" dirty="0">
              <a:solidFill>
                <a:srgbClr val="C00000"/>
              </a:solidFill>
              <a:latin typeface="Garamond" panose="02020404030301010803" pitchFamily="18" charset="0"/>
            </a:endParaRPr>
          </a:p>
        </p:txBody>
      </p:sp>
      <p:grpSp>
        <p:nvGrpSpPr>
          <p:cNvPr id="8" name="Group 7"/>
          <p:cNvGrpSpPr>
            <a:grpSpLocks noChangeAspect="1"/>
          </p:cNvGrpSpPr>
          <p:nvPr/>
        </p:nvGrpSpPr>
        <p:grpSpPr>
          <a:xfrm>
            <a:off x="1023123" y="2971800"/>
            <a:ext cx="3229415" cy="3229415"/>
            <a:chOff x="533400" y="2737172"/>
            <a:chExt cx="4095750" cy="4095750"/>
          </a:xfrm>
        </p:grpSpPr>
        <p:sp>
          <p:nvSpPr>
            <p:cNvPr id="9" name="Oval 8"/>
            <p:cNvSpPr/>
            <p:nvPr/>
          </p:nvSpPr>
          <p:spPr>
            <a:xfrm>
              <a:off x="533400" y="2737172"/>
              <a:ext cx="4095750" cy="4095750"/>
            </a:xfrm>
            <a:prstGeom prst="ellipse">
              <a:avLst/>
            </a:prstGeom>
            <a:noFill/>
            <a:ln w="19050">
              <a:solidFill>
                <a:srgbClr val="454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1128584" y="3140265"/>
              <a:ext cx="1535575" cy="1535575"/>
            </a:xfrm>
            <a:prstGeom prst="ellipse">
              <a:avLst/>
            </a:prstGeom>
            <a:solidFill>
              <a:srgbClr val="FE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Helvetica Neue" panose="02000503000000020004" pitchFamily="2"/>
                  <a:ea typeface="Helvetica Neue" panose="02000503000000020004" pitchFamily="2"/>
                  <a:cs typeface="Helvetica Neue" panose="02000503000000020004" pitchFamily="2"/>
                </a:rPr>
                <a:t>car</a:t>
              </a:r>
            </a:p>
          </p:txBody>
        </p:sp>
        <p:sp>
          <p:nvSpPr>
            <p:cNvPr id="12" name="Oval 11"/>
            <p:cNvSpPr/>
            <p:nvPr/>
          </p:nvSpPr>
          <p:spPr>
            <a:xfrm>
              <a:off x="1128584" y="4935396"/>
              <a:ext cx="1535575" cy="1535575"/>
            </a:xfrm>
            <a:prstGeom prst="ellipse">
              <a:avLst/>
            </a:prstGeom>
            <a:solidFill>
              <a:srgbClr val="FE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Helvetica Neue" panose="02000503000000020004" pitchFamily="2"/>
                  <a:ea typeface="Helvetica Neue" panose="02000503000000020004" pitchFamily="2"/>
                  <a:cs typeface="Helvetica Neue" panose="02000503000000020004" pitchFamily="2"/>
                </a:rPr>
                <a:t>vehicle</a:t>
              </a:r>
              <a:endParaRPr lang="en-US" dirty="0">
                <a:latin typeface="Helvetica Neue" panose="02000503000000020004" pitchFamily="2"/>
                <a:ea typeface="Helvetica Neue" panose="02000503000000020004" pitchFamily="2"/>
                <a:cs typeface="Helvetica Neue" panose="02000503000000020004" pitchFamily="2"/>
              </a:endParaRPr>
            </a:p>
          </p:txBody>
        </p:sp>
        <p:sp>
          <p:nvSpPr>
            <p:cNvPr id="13" name="TextBox 12"/>
            <p:cNvSpPr txBox="1"/>
            <p:nvPr/>
          </p:nvSpPr>
          <p:spPr>
            <a:xfrm>
              <a:off x="2721774" y="4539585"/>
              <a:ext cx="1148071" cy="400110"/>
            </a:xfrm>
            <a:prstGeom prst="rect">
              <a:avLst/>
            </a:prstGeom>
            <a:noFill/>
          </p:spPr>
          <p:txBody>
            <a:bodyPr wrap="none" rtlCol="0">
              <a:spAutoFit/>
            </a:bodyPr>
            <a:lstStyle/>
            <a:p>
              <a:r>
                <a:rPr lang="en-US" sz="2000" dirty="0">
                  <a:latin typeface="Helvetica Neue" panose="02000503000000020004" pitchFamily="2"/>
                  <a:ea typeface="Helvetica Neue" panose="02000503000000020004" pitchFamily="2"/>
                  <a:cs typeface="Helvetica Neue" panose="02000503000000020004" pitchFamily="2"/>
                </a:rPr>
                <a:t>getaway</a:t>
              </a:r>
            </a:p>
          </p:txBody>
        </p:sp>
      </p:grpSp>
      <p:grpSp>
        <p:nvGrpSpPr>
          <p:cNvPr id="18" name="Group 17"/>
          <p:cNvGrpSpPr>
            <a:grpSpLocks noChangeAspect="1"/>
          </p:cNvGrpSpPr>
          <p:nvPr/>
        </p:nvGrpSpPr>
        <p:grpSpPr>
          <a:xfrm>
            <a:off x="4963831" y="2977493"/>
            <a:ext cx="3218028" cy="3218028"/>
            <a:chOff x="3389978" y="2106303"/>
            <a:chExt cx="4095750" cy="4095750"/>
          </a:xfrm>
        </p:grpSpPr>
        <p:sp>
          <p:nvSpPr>
            <p:cNvPr id="14" name="Oval 13"/>
            <p:cNvSpPr/>
            <p:nvPr/>
          </p:nvSpPr>
          <p:spPr>
            <a:xfrm>
              <a:off x="5835968" y="3386391"/>
              <a:ext cx="1535575" cy="1535575"/>
            </a:xfrm>
            <a:prstGeom prst="ellipse">
              <a:avLst/>
            </a:prstGeom>
            <a:solidFill>
              <a:srgbClr val="FE8000"/>
            </a:solidFill>
            <a:ln>
              <a:solidFill>
                <a:srgbClr val="454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Helvetica Neue" panose="02000503000000020004" pitchFamily="2"/>
                  <a:ea typeface="Helvetica Neue" panose="02000503000000020004" pitchFamily="2"/>
                  <a:cs typeface="Helvetica Neue" panose="02000503000000020004" pitchFamily="2"/>
                </a:rPr>
                <a:t>car</a:t>
              </a:r>
            </a:p>
          </p:txBody>
        </p:sp>
        <p:sp>
          <p:nvSpPr>
            <p:cNvPr id="15" name="Oval 14"/>
            <p:cNvSpPr/>
            <p:nvPr/>
          </p:nvSpPr>
          <p:spPr>
            <a:xfrm>
              <a:off x="3902278" y="4023361"/>
              <a:ext cx="1535575" cy="1535575"/>
            </a:xfrm>
            <a:prstGeom prst="ellipse">
              <a:avLst/>
            </a:prstGeom>
            <a:solidFill>
              <a:srgbClr val="FE8000"/>
            </a:solidFill>
            <a:ln>
              <a:solidFill>
                <a:srgbClr val="454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Helvetica Neue" panose="02000503000000020004" pitchFamily="2"/>
                  <a:ea typeface="Helvetica Neue" panose="02000503000000020004" pitchFamily="2"/>
                  <a:cs typeface="Helvetica Neue" panose="02000503000000020004" pitchFamily="2"/>
                </a:rPr>
                <a:t>vehicle</a:t>
              </a:r>
            </a:p>
          </p:txBody>
        </p:sp>
        <p:sp>
          <p:nvSpPr>
            <p:cNvPr id="16" name="Oval 15"/>
            <p:cNvSpPr/>
            <p:nvPr/>
          </p:nvSpPr>
          <p:spPr>
            <a:xfrm>
              <a:off x="3902278" y="2800548"/>
              <a:ext cx="1535575" cy="1535575"/>
            </a:xfrm>
            <a:prstGeom prst="ellipse">
              <a:avLst/>
            </a:prstGeom>
            <a:solidFill>
              <a:srgbClr val="FE8000"/>
            </a:solidFill>
            <a:ln>
              <a:solidFill>
                <a:srgbClr val="454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Helvetica Neue" panose="02000503000000020004" pitchFamily="2"/>
                  <a:ea typeface="Helvetica Neue" panose="02000503000000020004" pitchFamily="2"/>
                  <a:cs typeface="Helvetica Neue" panose="02000503000000020004" pitchFamily="2"/>
                </a:rPr>
                <a:t>getaway</a:t>
              </a:r>
            </a:p>
          </p:txBody>
        </p:sp>
        <p:sp>
          <p:nvSpPr>
            <p:cNvPr id="17" name="Oval 16"/>
            <p:cNvSpPr/>
            <p:nvPr/>
          </p:nvSpPr>
          <p:spPr>
            <a:xfrm>
              <a:off x="3389978" y="2106303"/>
              <a:ext cx="4095750" cy="4095750"/>
            </a:xfrm>
            <a:prstGeom prst="ellipse">
              <a:avLst/>
            </a:prstGeom>
            <a:noFill/>
            <a:ln w="19050">
              <a:solidFill>
                <a:srgbClr val="454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Slide Number Placeholder 19"/>
          <p:cNvSpPr>
            <a:spLocks noGrp="1"/>
          </p:cNvSpPr>
          <p:nvPr>
            <p:ph type="sldNum" sz="quarter" idx="12"/>
          </p:nvPr>
        </p:nvSpPr>
        <p:spPr/>
        <p:txBody>
          <a:bodyPr/>
          <a:lstStyle/>
          <a:p>
            <a:fld id="{45E49236-5694-D744-A033-643D9FEB5D8E}" type="slidenum">
              <a:rPr lang="en-US" altLang="en-US" smtClean="0"/>
              <a:pPr/>
              <a:t>26</a:t>
            </a:fld>
            <a:endParaRPr lang="en-US" altLang="en-US" dirty="0"/>
          </a:p>
        </p:txBody>
      </p:sp>
      <p:sp>
        <p:nvSpPr>
          <p:cNvPr id="21" name="Footer Placeholder 7"/>
          <p:cNvSpPr>
            <a:spLocks noGrp="1"/>
          </p:cNvSpPr>
          <p:nvPr>
            <p:ph type="ftr" sz="quarter" idx="4294967295"/>
          </p:nvPr>
        </p:nvSpPr>
        <p:spPr>
          <a:xfrm>
            <a:off x="628650" y="6356351"/>
            <a:ext cx="3028950" cy="365125"/>
          </a:xfrm>
          <a:prstGeom prst="rect">
            <a:avLst/>
          </a:prstGeom>
        </p:spPr>
        <p:txBody>
          <a:bodyPr/>
          <a:lstStyle/>
          <a:p>
            <a:r>
              <a:rPr lang="en-US" altLang="en-US" sz="1200" dirty="0">
                <a:solidFill>
                  <a:srgbClr val="454545"/>
                </a:solidFill>
                <a:latin typeface="Helvetica Neue" panose="02000503000000020004" pitchFamily="2"/>
                <a:ea typeface="Helvetica Neue" panose="02000503000000020004" pitchFamily="2"/>
                <a:cs typeface="Helvetica Neue" panose="02000503000000020004" pitchFamily="2"/>
              </a:rPr>
              <a:t>Introduction to Boolean Searching</a:t>
            </a:r>
          </a:p>
        </p:txBody>
      </p:sp>
    </p:spTree>
    <p:extLst>
      <p:ext uri="{BB962C8B-B14F-4D97-AF65-F5344CB8AC3E}">
        <p14:creationId xmlns:p14="http://schemas.microsoft.com/office/powerpoint/2010/main" val="2917827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Advanced order of operations</a:t>
            </a:r>
          </a:p>
        </p:txBody>
      </p:sp>
      <p:sp>
        <p:nvSpPr>
          <p:cNvPr id="3" name="Content Placeholder 2"/>
          <p:cNvSpPr>
            <a:spLocks noGrp="1"/>
          </p:cNvSpPr>
          <p:nvPr>
            <p:ph idx="1"/>
          </p:nvPr>
        </p:nvSpPr>
        <p:spPr>
          <a:xfrm>
            <a:off x="457200" y="1825625"/>
            <a:ext cx="8896350" cy="4351338"/>
          </a:xfrm>
        </p:spPr>
        <p:txBody>
          <a:bodyPr>
            <a:normAutofit fontScale="92500" lnSpcReduction="10000"/>
          </a:bodyPr>
          <a:lstStyle/>
          <a:p>
            <a:r>
              <a:rPr lang="en-US" dirty="0"/>
              <a:t>Consider the following searches:</a:t>
            </a:r>
          </a:p>
          <a:p>
            <a:endParaRPr lang="en-US" dirty="0"/>
          </a:p>
          <a:p>
            <a:pPr marL="457200" lvl="1" indent="-457200">
              <a:buFont typeface="+mj-lt"/>
              <a:buAutoNum type="alphaUcPeriod"/>
            </a:pPr>
            <a:r>
              <a:rPr lang="en-US" dirty="0"/>
              <a:t>Rule* /5 “803(5)” AND knowledge OR recall NOT memory</a:t>
            </a:r>
          </a:p>
          <a:p>
            <a:pPr marL="457200" lvl="1" indent="-457200">
              <a:buFont typeface="+mj-lt"/>
              <a:buAutoNum type="alphaUcPeriod"/>
            </a:pPr>
            <a:endParaRPr lang="en-US" dirty="0"/>
          </a:p>
          <a:p>
            <a:pPr marL="457200" lvl="1" indent="-457200">
              <a:buFont typeface="+mj-lt"/>
              <a:buAutoNum type="alphaUcPeriod"/>
            </a:pPr>
            <a:endParaRPr lang="en-US" dirty="0"/>
          </a:p>
          <a:p>
            <a:pPr marL="457200" lvl="1" indent="-457200">
              <a:buFont typeface="+mj-lt"/>
              <a:buAutoNum type="alphaUcPeriod"/>
            </a:pPr>
            <a:r>
              <a:rPr lang="en-US" dirty="0"/>
              <a:t>knowledge OR recall NOT memory AND Rule* /5 “803(5)”</a:t>
            </a:r>
          </a:p>
          <a:p>
            <a:pPr marL="457200" lvl="1" indent="-457200">
              <a:buFont typeface="+mj-lt"/>
              <a:buAutoNum type="alphaUcPeriod"/>
            </a:pPr>
            <a:endParaRPr lang="en-US" dirty="0"/>
          </a:p>
          <a:p>
            <a:pPr marL="457200" lvl="1" indent="-457200">
              <a:buFont typeface="+mj-lt"/>
              <a:buAutoNum type="alphaUcPeriod"/>
            </a:pPr>
            <a:endParaRPr lang="en-US" dirty="0"/>
          </a:p>
          <a:p>
            <a:pPr marL="457200" lvl="1" indent="-457200">
              <a:buFont typeface="+mj-lt"/>
              <a:buAutoNum type="alphaUcPeriod"/>
            </a:pPr>
            <a:r>
              <a:rPr lang="en-US" dirty="0"/>
              <a:t>Rule* /5 “803(5)” AND (knowledge OR recall) NOT memory</a:t>
            </a:r>
          </a:p>
          <a:p>
            <a:pPr marL="457200" lvl="1" indent="-457200">
              <a:buFont typeface="+mj-lt"/>
              <a:buAutoNum type="alphaUcPeriod"/>
            </a:pPr>
            <a:endParaRPr lang="en-US" dirty="0"/>
          </a:p>
          <a:p>
            <a:pPr marL="0" lvl="1" indent="0">
              <a:buNone/>
            </a:pPr>
            <a:endParaRPr lang="en-US" sz="3900" dirty="0"/>
          </a:p>
          <a:p>
            <a:pPr marL="0" lvl="1" indent="0">
              <a:buNone/>
            </a:pPr>
            <a:r>
              <a:rPr lang="en-US" sz="1600" i="1" dirty="0"/>
              <a:t>A (wrong): 157,342 results; B (wrong): 1,038,488 results; C (right): 99 results </a:t>
            </a:r>
            <a:endParaRPr lang="en-US" i="1" dirty="0"/>
          </a:p>
        </p:txBody>
      </p:sp>
      <p:sp>
        <p:nvSpPr>
          <p:cNvPr id="4" name="Slide Number Placeholder 3"/>
          <p:cNvSpPr>
            <a:spLocks noGrp="1"/>
          </p:cNvSpPr>
          <p:nvPr>
            <p:ph type="sldNum" sz="quarter" idx="12"/>
          </p:nvPr>
        </p:nvSpPr>
        <p:spPr/>
        <p:txBody>
          <a:bodyPr/>
          <a:lstStyle/>
          <a:p>
            <a:fld id="{80513C55-799D-034B-A9EE-997A88C1F293}" type="slidenum">
              <a:rPr lang="en-US" altLang="en-US" smtClean="0"/>
              <a:pPr/>
              <a:t>27</a:t>
            </a:fld>
            <a:endParaRPr lang="en-US" altLang="en-US" dirty="0"/>
          </a:p>
        </p:txBody>
      </p:sp>
      <p:sp>
        <p:nvSpPr>
          <p:cNvPr id="31" name="Footer Placeholder 7"/>
          <p:cNvSpPr>
            <a:spLocks noGrp="1"/>
          </p:cNvSpPr>
          <p:nvPr>
            <p:ph type="ftr" sz="quarter" idx="4294967295"/>
          </p:nvPr>
        </p:nvSpPr>
        <p:spPr>
          <a:xfrm>
            <a:off x="628650" y="6356351"/>
            <a:ext cx="3028950" cy="365125"/>
          </a:xfrm>
          <a:prstGeom prst="rect">
            <a:avLst/>
          </a:prstGeom>
        </p:spPr>
        <p:txBody>
          <a:bodyPr/>
          <a:lstStyle/>
          <a:p>
            <a:r>
              <a:rPr lang="en-US" altLang="en-US" sz="1200" dirty="0">
                <a:solidFill>
                  <a:srgbClr val="454545"/>
                </a:solidFill>
                <a:latin typeface="Helvetica Neue" panose="02000503000000020004" pitchFamily="2"/>
                <a:ea typeface="Helvetica Neue" panose="02000503000000020004" pitchFamily="2"/>
                <a:cs typeface="Helvetica Neue" panose="02000503000000020004" pitchFamily="2"/>
              </a:rPr>
              <a:t>Introduction to Boolean Searching</a:t>
            </a:r>
          </a:p>
        </p:txBody>
      </p:sp>
    </p:spTree>
    <p:extLst>
      <p:ext uri="{BB962C8B-B14F-4D97-AF65-F5344CB8AC3E}">
        <p14:creationId xmlns:p14="http://schemas.microsoft.com/office/powerpoint/2010/main" val="17312118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 to our example</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345550490"/>
              </p:ext>
            </p:extLst>
          </p:nvPr>
        </p:nvGraphicFramePr>
        <p:xfrm>
          <a:off x="950912" y="1828800"/>
          <a:ext cx="7242175" cy="43291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80513C55-799D-034B-A9EE-997A88C1F293}" type="slidenum">
              <a:rPr lang="en-US" altLang="en-US" smtClean="0"/>
              <a:pPr/>
              <a:t>28</a:t>
            </a:fld>
            <a:endParaRPr lang="en-US" altLang="en-US" dirty="0"/>
          </a:p>
        </p:txBody>
      </p:sp>
      <p:sp>
        <p:nvSpPr>
          <p:cNvPr id="6" name="Footer Placeholder 7"/>
          <p:cNvSpPr>
            <a:spLocks noGrp="1"/>
          </p:cNvSpPr>
          <p:nvPr>
            <p:ph type="ftr" sz="quarter" idx="4294967295"/>
          </p:nvPr>
        </p:nvSpPr>
        <p:spPr>
          <a:xfrm>
            <a:off x="628650" y="6356351"/>
            <a:ext cx="3028950" cy="365125"/>
          </a:xfrm>
          <a:prstGeom prst="rect">
            <a:avLst/>
          </a:prstGeom>
        </p:spPr>
        <p:txBody>
          <a:bodyPr/>
          <a:lstStyle/>
          <a:p>
            <a:r>
              <a:rPr lang="en-US" altLang="en-US" sz="1200" dirty="0">
                <a:solidFill>
                  <a:srgbClr val="454545"/>
                </a:solidFill>
                <a:latin typeface="Helvetica Neue" panose="02000503000000020004" pitchFamily="2"/>
                <a:ea typeface="Helvetica Neue" panose="02000503000000020004" pitchFamily="2"/>
                <a:cs typeface="Helvetica Neue" panose="02000503000000020004" pitchFamily="2"/>
              </a:rPr>
              <a:t>Introduction to Boolean Searching</a:t>
            </a:r>
          </a:p>
        </p:txBody>
      </p:sp>
    </p:spTree>
    <p:extLst>
      <p:ext uri="{BB962C8B-B14F-4D97-AF65-F5344CB8AC3E}">
        <p14:creationId xmlns:p14="http://schemas.microsoft.com/office/powerpoint/2010/main" val="9052843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4294967295"/>
            <p:extLst>
              <p:ext uri="{D42A27DB-BD31-4B8C-83A1-F6EECF244321}">
                <p14:modId xmlns:p14="http://schemas.microsoft.com/office/powerpoint/2010/main" val="1118247115"/>
              </p:ext>
            </p:extLst>
          </p:nvPr>
        </p:nvGraphicFramePr>
        <p:xfrm>
          <a:off x="533400" y="609600"/>
          <a:ext cx="8135558" cy="5292389"/>
        </p:xfrm>
        <a:graphic>
          <a:graphicData uri="http://schemas.openxmlformats.org/drawingml/2006/table">
            <a:tbl>
              <a:tblPr firstRow="1" bandRow="1">
                <a:tableStyleId>{69012ECD-51FC-41F1-AA8D-1B2483CD663E}</a:tableStyleId>
              </a:tblPr>
              <a:tblGrid>
                <a:gridCol w="3318944">
                  <a:extLst>
                    <a:ext uri="{9D8B030D-6E8A-4147-A177-3AD203B41FA5}">
                      <a16:colId xmlns:a16="http://schemas.microsoft.com/office/drawing/2014/main" val="20000"/>
                    </a:ext>
                  </a:extLst>
                </a:gridCol>
                <a:gridCol w="897594">
                  <a:extLst>
                    <a:ext uri="{9D8B030D-6E8A-4147-A177-3AD203B41FA5}">
                      <a16:colId xmlns:a16="http://schemas.microsoft.com/office/drawing/2014/main" val="20001"/>
                    </a:ext>
                  </a:extLst>
                </a:gridCol>
                <a:gridCol w="3919020">
                  <a:extLst>
                    <a:ext uri="{9D8B030D-6E8A-4147-A177-3AD203B41FA5}">
                      <a16:colId xmlns:a16="http://schemas.microsoft.com/office/drawing/2014/main" val="20002"/>
                    </a:ext>
                  </a:extLst>
                </a:gridCol>
              </a:tblGrid>
              <a:tr h="838200">
                <a:tc>
                  <a:txBody>
                    <a:bodyPr/>
                    <a:lstStyle/>
                    <a:p>
                      <a:pPr algn="ctr"/>
                      <a:r>
                        <a:rPr lang="en-US" sz="3200" b="0" u="none" dirty="0">
                          <a:latin typeface="Helvetica Neue" panose="02000503000000020004" pitchFamily="2"/>
                          <a:ea typeface="Helvetica Neue" panose="02000503000000020004" pitchFamily="2"/>
                          <a:cs typeface="Helvetica Neue" panose="02000503000000020004" pitchFamily="2"/>
                        </a:rPr>
                        <a:t>Concept</a:t>
                      </a:r>
                      <a:endParaRPr lang="en-US" sz="3200" b="0" u="none" dirty="0">
                        <a:solidFill>
                          <a:schemeClr val="tx1"/>
                        </a:solidFill>
                        <a:latin typeface="Helvetica Neue" panose="02000503000000020004" pitchFamily="2"/>
                        <a:ea typeface="Helvetica Neue" panose="02000503000000020004" pitchFamily="2"/>
                        <a:cs typeface="Helvetica Neue" panose="02000503000000020004" pitchFamily="2"/>
                      </a:endParaRPr>
                    </a:p>
                  </a:txBody>
                  <a:tcPr marL="68580" marR="68580" anchor="ctr">
                    <a:lnL w="12700" cap="flat" cmpd="sng" algn="ctr">
                      <a:solidFill>
                        <a:schemeClr val="tx1"/>
                      </a:solidFill>
                      <a:prstDash val="solid"/>
                      <a:round/>
                      <a:headEnd type="none" w="med" len="med"/>
                      <a:tailEnd type="none" w="med" len="med"/>
                    </a:lnL>
                    <a:lnR w="12700" cap="flat" cmpd="sng" algn="ctr">
                      <a:solidFill>
                        <a:srgbClr val="454545"/>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4545"/>
                    </a:solidFill>
                  </a:tcPr>
                </a:tc>
                <a:tc>
                  <a:txBody>
                    <a:bodyPr/>
                    <a:lstStyle/>
                    <a:p>
                      <a:pPr algn="ctr"/>
                      <a:endParaRPr lang="en-US" sz="3200" b="0" u="none" dirty="0">
                        <a:solidFill>
                          <a:schemeClr val="accent1"/>
                        </a:solidFill>
                        <a:latin typeface="Helvetica Neue" panose="02000503000000020004" pitchFamily="2"/>
                        <a:ea typeface="Helvetica Neue" panose="02000503000000020004" pitchFamily="2"/>
                        <a:cs typeface="Helvetica Neue" panose="02000503000000020004" pitchFamily="2"/>
                      </a:endParaRPr>
                    </a:p>
                  </a:txBody>
                  <a:tcPr marL="68580" marR="68580" anchor="ctr">
                    <a:lnL w="12700" cap="flat" cmpd="sng" algn="ctr">
                      <a:solidFill>
                        <a:srgbClr val="454545"/>
                      </a:solidFill>
                      <a:prstDash val="solid"/>
                      <a:round/>
                      <a:headEnd type="none" w="med" len="med"/>
                      <a:tailEnd type="none" w="med" len="med"/>
                    </a:lnL>
                    <a:lnR w="12700" cap="flat" cmpd="sng" algn="ctr">
                      <a:solidFill>
                        <a:srgbClr val="454545"/>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4545"/>
                    </a:solidFill>
                  </a:tcPr>
                </a:tc>
                <a:tc>
                  <a:txBody>
                    <a:bodyPr/>
                    <a:lstStyle/>
                    <a:p>
                      <a:pPr algn="ctr"/>
                      <a:r>
                        <a:rPr lang="en-US" sz="3200" b="0" u="none" dirty="0">
                          <a:latin typeface="Helvetica Neue" panose="02000503000000020004" pitchFamily="2"/>
                          <a:ea typeface="Helvetica Neue" panose="02000503000000020004" pitchFamily="2"/>
                          <a:cs typeface="Helvetica Neue" panose="02000503000000020004" pitchFamily="2"/>
                        </a:rPr>
                        <a:t>Keyword &amp; Operator</a:t>
                      </a:r>
                      <a:endParaRPr lang="en-US" sz="3200" b="0" u="none" dirty="0">
                        <a:solidFill>
                          <a:schemeClr val="tx1"/>
                        </a:solidFill>
                        <a:latin typeface="Helvetica Neue" panose="02000503000000020004" pitchFamily="2"/>
                        <a:ea typeface="Helvetica Neue" panose="02000503000000020004" pitchFamily="2"/>
                        <a:cs typeface="Helvetica Neue" panose="02000503000000020004" pitchFamily="2"/>
                      </a:endParaRPr>
                    </a:p>
                  </a:txBody>
                  <a:tcPr marL="68580" marR="68580" anchor="ctr">
                    <a:lnL w="12700" cap="flat" cmpd="sng" algn="ctr">
                      <a:solidFill>
                        <a:srgbClr val="454545"/>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4545"/>
                    </a:solidFill>
                  </a:tcPr>
                </a:tc>
                <a:extLst>
                  <a:ext uri="{0D108BD9-81ED-4DB2-BD59-A6C34878D82A}">
                    <a16:rowId xmlns:a16="http://schemas.microsoft.com/office/drawing/2014/main" val="10000"/>
                  </a:ext>
                </a:extLst>
              </a:tr>
              <a:tr h="634546">
                <a:tc>
                  <a:txBody>
                    <a:bodyPr/>
                    <a:lstStyle/>
                    <a:p>
                      <a:pPr algn="r"/>
                      <a:r>
                        <a:rPr lang="en-US" sz="2800" b="0" u="none" dirty="0">
                          <a:latin typeface="Helvetica Neue" panose="02000503000000020004" pitchFamily="2"/>
                          <a:ea typeface="Helvetica Neue" panose="02000503000000020004" pitchFamily="2"/>
                          <a:cs typeface="Helvetica Neue" panose="02000503000000020004" pitchFamily="2"/>
                        </a:rPr>
                        <a:t>Testimonial privilege</a:t>
                      </a:r>
                      <a:endParaRPr lang="en-US" sz="2800" b="0" u="none" dirty="0">
                        <a:solidFill>
                          <a:schemeClr val="bg1"/>
                        </a:solidFill>
                        <a:latin typeface="Helvetica Neue" panose="02000503000000020004" pitchFamily="2"/>
                        <a:ea typeface="Helvetica Neue" panose="02000503000000020004" pitchFamily="2"/>
                        <a:cs typeface="Helvetica Neue" panose="02000503000000020004" pitchFamily="2"/>
                      </a:endParaRPr>
                    </a:p>
                  </a:txBody>
                  <a:tcPr marL="68580" marR="6858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rowSpan="2">
                  <a:txBody>
                    <a:bodyPr/>
                    <a:lstStyle/>
                    <a:p>
                      <a:pPr algn="ctr"/>
                      <a:r>
                        <a:rPr lang="en-US" sz="4400" b="0" u="none" dirty="0">
                          <a:latin typeface="Helvetica Neue" panose="02000503000000020004" pitchFamily="2"/>
                          <a:ea typeface="Helvetica Neue" panose="02000503000000020004" pitchFamily="2"/>
                          <a:cs typeface="Helvetica Neue" panose="02000503000000020004" pitchFamily="2"/>
                          <a:sym typeface="Wingdings" pitchFamily="2" charset="2"/>
                        </a:rPr>
                        <a:t></a:t>
                      </a:r>
                      <a:endParaRPr lang="en-US" sz="4400" b="0" u="none" dirty="0">
                        <a:solidFill>
                          <a:schemeClr val="bg1"/>
                        </a:solidFill>
                        <a:latin typeface="Helvetica Neue" panose="02000503000000020004" pitchFamily="2"/>
                        <a:ea typeface="Helvetica Neue" panose="02000503000000020004" pitchFamily="2"/>
                        <a:cs typeface="Helvetica Neue" panose="02000503000000020004" pitchFamily="2"/>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l"/>
                      <a:r>
                        <a:rPr lang="en-US" sz="2800" b="0" u="none" dirty="0">
                          <a:latin typeface="Helvetica Neue" panose="02000503000000020004" pitchFamily="2"/>
                          <a:ea typeface="Helvetica Neue" panose="02000503000000020004" pitchFamily="2"/>
                          <a:cs typeface="Helvetica Neue" panose="02000503000000020004" pitchFamily="2"/>
                        </a:rPr>
                        <a:t>(testimon* or marital) /3</a:t>
                      </a:r>
                      <a:r>
                        <a:rPr lang="en-US" sz="2800" b="0" u="none" baseline="0" dirty="0">
                          <a:latin typeface="Helvetica Neue" panose="02000503000000020004" pitchFamily="2"/>
                          <a:ea typeface="Helvetica Neue" panose="02000503000000020004" pitchFamily="2"/>
                          <a:cs typeface="Helvetica Neue" panose="02000503000000020004" pitchFamily="2"/>
                        </a:rPr>
                        <a:t> privileg* AND</a:t>
                      </a:r>
                      <a:endParaRPr lang="en-US" sz="2800" b="0" u="none" dirty="0">
                        <a:solidFill>
                          <a:schemeClr val="tx1"/>
                        </a:solidFill>
                        <a:latin typeface="Helvetica Neue" panose="02000503000000020004" pitchFamily="2"/>
                        <a:ea typeface="Helvetica Neue" panose="02000503000000020004" pitchFamily="2"/>
                        <a:cs typeface="Helvetica Neue" panose="02000503000000020004" pitchFamily="2"/>
                      </a:endParaRPr>
                    </a:p>
                  </a:txBody>
                  <a:tcPr marL="68580" marR="6858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85800">
                <a:tc>
                  <a:txBody>
                    <a:bodyPr/>
                    <a:lstStyle/>
                    <a:p>
                      <a:pPr algn="r"/>
                      <a:r>
                        <a:rPr lang="en-US" sz="2800" b="0" u="none" dirty="0">
                          <a:latin typeface="Helvetica Neue" panose="02000503000000020004" pitchFamily="2"/>
                          <a:ea typeface="Helvetica Neue" panose="02000503000000020004" pitchFamily="2"/>
                          <a:cs typeface="Helvetica Neue" panose="02000503000000020004" pitchFamily="2"/>
                        </a:rPr>
                        <a:t>Marital</a:t>
                      </a:r>
                      <a:r>
                        <a:rPr lang="en-US" sz="2800" b="0" u="none" baseline="0" dirty="0">
                          <a:latin typeface="Helvetica Neue" panose="02000503000000020004" pitchFamily="2"/>
                          <a:ea typeface="Helvetica Neue" panose="02000503000000020004" pitchFamily="2"/>
                          <a:cs typeface="Helvetica Neue" panose="02000503000000020004" pitchFamily="2"/>
                        </a:rPr>
                        <a:t> privilege</a:t>
                      </a:r>
                      <a:endParaRPr lang="en-US" sz="2800" b="0" u="none" dirty="0">
                        <a:solidFill>
                          <a:schemeClr val="bg1"/>
                        </a:solidFill>
                        <a:latin typeface="Helvetica Neue" panose="02000503000000020004" pitchFamily="2"/>
                        <a:ea typeface="Helvetica Neue" panose="02000503000000020004" pitchFamily="2"/>
                        <a:cs typeface="Helvetica Neue" panose="02000503000000020004" pitchFamily="2"/>
                      </a:endParaRPr>
                    </a:p>
                  </a:txBody>
                  <a:tcPr marL="68580" marR="6858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4400" b="1" dirty="0">
                        <a:solidFill>
                          <a:schemeClr val="bg1"/>
                        </a:solidFill>
                        <a:latin typeface="HelveticaNeue LT 35 Thin" panose="020B0403020202020204" pitchFamily="34" charset="0"/>
                      </a:endParaRPr>
                    </a:p>
                  </a:txBody>
                  <a:tcPr/>
                </a:tc>
                <a:tc vMerge="1">
                  <a:txBody>
                    <a:bodyPr/>
                    <a:lstStyle/>
                    <a:p>
                      <a:pPr algn="l"/>
                      <a:endParaRPr lang="en-US" sz="3200" dirty="0">
                        <a:solidFill>
                          <a:schemeClr val="bg1"/>
                        </a:solidFill>
                        <a:latin typeface="HelveticaNeue LT 35 Thin" panose="020B0403020202020204" pitchFamily="34" charset="0"/>
                      </a:endParaRPr>
                    </a:p>
                  </a:txBody>
                  <a:tcPr/>
                </a:tc>
                <a:extLst>
                  <a:ext uri="{0D108BD9-81ED-4DB2-BD59-A6C34878D82A}">
                    <a16:rowId xmlns:a16="http://schemas.microsoft.com/office/drawing/2014/main" val="10002"/>
                  </a:ext>
                </a:extLst>
              </a:tr>
              <a:tr h="1017918">
                <a:tc>
                  <a:txBody>
                    <a:bodyPr/>
                    <a:lstStyle/>
                    <a:p>
                      <a:pPr algn="r"/>
                      <a:r>
                        <a:rPr lang="en-US" sz="2800" b="0" u="none" dirty="0">
                          <a:latin typeface="Helvetica Neue" panose="02000503000000020004" pitchFamily="2"/>
                          <a:ea typeface="Helvetica Neue" panose="02000503000000020004" pitchFamily="2"/>
                          <a:cs typeface="Helvetica Neue" panose="02000503000000020004" pitchFamily="2"/>
                        </a:rPr>
                        <a:t>Compelled testimony</a:t>
                      </a:r>
                      <a:endParaRPr lang="en-US" sz="2800" b="0" u="none" dirty="0">
                        <a:solidFill>
                          <a:schemeClr val="bg1"/>
                        </a:solidFill>
                        <a:latin typeface="Helvetica Neue" panose="02000503000000020004" pitchFamily="2"/>
                        <a:ea typeface="Helvetica Neue" panose="02000503000000020004" pitchFamily="2"/>
                        <a:cs typeface="Helvetica Neue" panose="02000503000000020004" pitchFamily="2"/>
                      </a:endParaRPr>
                    </a:p>
                  </a:txBody>
                  <a:tcPr marL="68580" marR="6858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400" b="0" u="none" dirty="0">
                          <a:latin typeface="Helvetica Neue" panose="02000503000000020004" pitchFamily="2"/>
                          <a:ea typeface="Helvetica Neue" panose="02000503000000020004" pitchFamily="2"/>
                          <a:cs typeface="Helvetica Neue" panose="02000503000000020004" pitchFamily="2"/>
                          <a:sym typeface="Wingdings" pitchFamily="2" charset="2"/>
                        </a:rPr>
                        <a:t></a:t>
                      </a:r>
                      <a:endParaRPr lang="en-US" sz="4400" b="0" u="none" dirty="0">
                        <a:solidFill>
                          <a:schemeClr val="bg1"/>
                        </a:solidFill>
                        <a:latin typeface="Helvetica Neue" panose="02000503000000020004" pitchFamily="2"/>
                        <a:ea typeface="Helvetica Neue" panose="02000503000000020004" pitchFamily="2"/>
                        <a:cs typeface="Helvetica Neue" panose="02000503000000020004" pitchFamily="2"/>
                      </a:endParaRP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800" b="0" u="none" dirty="0">
                          <a:latin typeface="Helvetica Neue" panose="02000503000000020004" pitchFamily="2"/>
                          <a:ea typeface="Helvetica Neue" panose="02000503000000020004" pitchFamily="2"/>
                          <a:cs typeface="Helvetica Neue" panose="02000503000000020004" pitchFamily="2"/>
                        </a:rPr>
                        <a:t>(compel</a:t>
                      </a:r>
                      <a:r>
                        <a:rPr lang="en-US" sz="2800" b="0" u="none" baseline="0" dirty="0">
                          <a:latin typeface="Helvetica Neue" panose="02000503000000020004" pitchFamily="2"/>
                          <a:ea typeface="Helvetica Neue" panose="02000503000000020004" pitchFamily="2"/>
                          <a:cs typeface="Helvetica Neue" panose="02000503000000020004" pitchFamily="2"/>
                        </a:rPr>
                        <a:t>* or requir*) /5 </a:t>
                      </a:r>
                      <a:r>
                        <a:rPr lang="en-US" sz="2800" b="0" u="none" baseline="0" dirty="0" err="1">
                          <a:latin typeface="Helvetica Neue" panose="02000503000000020004" pitchFamily="2"/>
                          <a:ea typeface="Helvetica Neue" panose="02000503000000020004" pitchFamily="2"/>
                          <a:cs typeface="Helvetica Neue" panose="02000503000000020004" pitchFamily="2"/>
                        </a:rPr>
                        <a:t>testi</a:t>
                      </a:r>
                      <a:r>
                        <a:rPr lang="en-US" sz="2800" b="0" u="none" baseline="0" dirty="0">
                          <a:latin typeface="Helvetica Neue" panose="02000503000000020004" pitchFamily="2"/>
                          <a:ea typeface="Helvetica Neue" panose="02000503000000020004" pitchFamily="2"/>
                          <a:cs typeface="Helvetica Neue" panose="02000503000000020004" pitchFamily="2"/>
                        </a:rPr>
                        <a:t>* AND</a:t>
                      </a:r>
                      <a:endParaRPr lang="en-US" sz="2800" b="0" u="none" dirty="0">
                        <a:solidFill>
                          <a:schemeClr val="bg1"/>
                        </a:solidFill>
                        <a:latin typeface="Helvetica Neue" panose="02000503000000020004" pitchFamily="2"/>
                        <a:ea typeface="Helvetica Neue" panose="02000503000000020004" pitchFamily="2"/>
                        <a:cs typeface="Helvetica Neue" panose="02000503000000020004" pitchFamily="2"/>
                      </a:endParaRPr>
                    </a:p>
                  </a:txBody>
                  <a:tcPr marL="68580" marR="6858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017918">
                <a:tc>
                  <a:txBody>
                    <a:bodyPr/>
                    <a:lstStyle/>
                    <a:p>
                      <a:pPr algn="r"/>
                      <a:r>
                        <a:rPr lang="en-US" sz="2800" b="0" u="none" dirty="0">
                          <a:latin typeface="Helvetica Neue" panose="02000503000000020004" pitchFamily="2"/>
                          <a:ea typeface="Helvetica Neue" panose="02000503000000020004" pitchFamily="2"/>
                          <a:cs typeface="Helvetica Neue" panose="02000503000000020004" pitchFamily="2"/>
                        </a:rPr>
                        <a:t>Spouse</a:t>
                      </a:r>
                      <a:endParaRPr lang="en-US" sz="2800" b="0" u="none" dirty="0">
                        <a:solidFill>
                          <a:schemeClr val="bg1"/>
                        </a:solidFill>
                        <a:latin typeface="Helvetica Neue" panose="02000503000000020004" pitchFamily="2"/>
                        <a:ea typeface="Helvetica Neue" panose="02000503000000020004" pitchFamily="2"/>
                        <a:cs typeface="Helvetica Neue" panose="02000503000000020004" pitchFamily="2"/>
                      </a:endParaRPr>
                    </a:p>
                  </a:txBody>
                  <a:tcPr marL="68580" marR="6858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400" b="0" u="none" dirty="0">
                          <a:latin typeface="Helvetica Neue" panose="02000503000000020004" pitchFamily="2"/>
                          <a:ea typeface="Helvetica Neue" panose="02000503000000020004" pitchFamily="2"/>
                          <a:cs typeface="Helvetica Neue" panose="02000503000000020004" pitchFamily="2"/>
                          <a:sym typeface="Wingdings" pitchFamily="2" charset="2"/>
                        </a:rPr>
                        <a:t></a:t>
                      </a:r>
                      <a:endParaRPr lang="en-US" sz="4400" b="0" u="none" dirty="0">
                        <a:solidFill>
                          <a:schemeClr val="bg1"/>
                        </a:solidFill>
                        <a:latin typeface="Helvetica Neue" panose="02000503000000020004" pitchFamily="2"/>
                        <a:ea typeface="Helvetica Neue" panose="02000503000000020004" pitchFamily="2"/>
                        <a:cs typeface="Helvetica Neue" panose="02000503000000020004" pitchFamily="2"/>
                      </a:endParaRP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800" b="0" u="none" dirty="0">
                          <a:latin typeface="Helvetica Neue" panose="02000503000000020004" pitchFamily="2"/>
                          <a:ea typeface="Helvetica Neue" panose="02000503000000020004" pitchFamily="2"/>
                          <a:cs typeface="Helvetica Neue" panose="02000503000000020004" pitchFamily="2"/>
                        </a:rPr>
                        <a:t>(spous*</a:t>
                      </a:r>
                      <a:r>
                        <a:rPr lang="en-US" sz="2800" b="0" u="none" baseline="0" dirty="0">
                          <a:latin typeface="Helvetica Neue" panose="02000503000000020004" pitchFamily="2"/>
                          <a:ea typeface="Helvetica Neue" panose="02000503000000020004" pitchFamily="2"/>
                          <a:cs typeface="Helvetica Neue" panose="02000503000000020004" pitchFamily="2"/>
                        </a:rPr>
                        <a:t> or husband or wife)</a:t>
                      </a:r>
                      <a:endParaRPr lang="en-US" sz="2800" b="0" u="none" dirty="0">
                        <a:solidFill>
                          <a:schemeClr val="bg1"/>
                        </a:solidFill>
                        <a:latin typeface="Helvetica Neue" panose="02000503000000020004" pitchFamily="2"/>
                        <a:ea typeface="Helvetica Neue" panose="02000503000000020004" pitchFamily="2"/>
                        <a:cs typeface="Helvetica Neue" panose="02000503000000020004" pitchFamily="2"/>
                      </a:endParaRPr>
                    </a:p>
                  </a:txBody>
                  <a:tcPr marL="68580" marR="6858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787673">
                <a:tc>
                  <a:txBody>
                    <a:bodyPr/>
                    <a:lstStyle/>
                    <a:p>
                      <a:pPr algn="r"/>
                      <a:r>
                        <a:rPr lang="en-US" sz="2800" b="0" u="none" dirty="0">
                          <a:latin typeface="Helvetica Neue" panose="02000503000000020004" pitchFamily="2"/>
                          <a:ea typeface="Helvetica Neue" panose="02000503000000020004" pitchFamily="2"/>
                          <a:cs typeface="Helvetica Neue" panose="02000503000000020004" pitchFamily="2"/>
                        </a:rPr>
                        <a:t>Criminal trial</a:t>
                      </a:r>
                      <a:endParaRPr lang="en-US" sz="2800" b="0" u="none" dirty="0">
                        <a:solidFill>
                          <a:schemeClr val="bg1"/>
                        </a:solidFill>
                        <a:latin typeface="Helvetica Neue" panose="02000503000000020004" pitchFamily="2"/>
                        <a:ea typeface="Helvetica Neue" panose="02000503000000020004" pitchFamily="2"/>
                        <a:cs typeface="Helvetica Neue" panose="02000503000000020004" pitchFamily="2"/>
                      </a:endParaRPr>
                    </a:p>
                  </a:txBody>
                  <a:tcPr marL="68580" marR="6858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400" b="0" u="none" dirty="0">
                          <a:latin typeface="Helvetica Neue" panose="02000503000000020004" pitchFamily="2"/>
                          <a:ea typeface="Helvetica Neue" panose="02000503000000020004" pitchFamily="2"/>
                          <a:cs typeface="Helvetica Neue" panose="02000503000000020004" pitchFamily="2"/>
                          <a:sym typeface="Wingdings" pitchFamily="2" charset="2"/>
                        </a:rPr>
                        <a:t></a:t>
                      </a:r>
                      <a:endParaRPr lang="en-US" sz="4400" b="0" u="none" dirty="0">
                        <a:solidFill>
                          <a:schemeClr val="bg1"/>
                        </a:solidFill>
                        <a:latin typeface="Helvetica Neue" panose="02000503000000020004" pitchFamily="2"/>
                        <a:ea typeface="Helvetica Neue" panose="02000503000000020004" pitchFamily="2"/>
                        <a:cs typeface="Helvetica Neue" panose="02000503000000020004" pitchFamily="2"/>
                      </a:endParaRP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800" b="0" u="none" dirty="0">
                          <a:latin typeface="Helvetica Neue" panose="02000503000000020004" pitchFamily="2"/>
                          <a:ea typeface="Helvetica Neue" panose="02000503000000020004" pitchFamily="2"/>
                          <a:cs typeface="Helvetica Neue" panose="02000503000000020004" pitchFamily="2"/>
                        </a:rPr>
                        <a:t>NOT civil</a:t>
                      </a:r>
                      <a:endParaRPr lang="en-US" sz="2800" b="0" u="none" dirty="0">
                        <a:solidFill>
                          <a:schemeClr val="bg1"/>
                        </a:solidFill>
                        <a:latin typeface="Helvetica Neue" panose="02000503000000020004" pitchFamily="2"/>
                        <a:ea typeface="Helvetica Neue" panose="02000503000000020004" pitchFamily="2"/>
                        <a:cs typeface="Helvetica Neue" panose="02000503000000020004" pitchFamily="2"/>
                      </a:endParaRPr>
                    </a:p>
                  </a:txBody>
                  <a:tcPr marL="68580" marR="6858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 name="Slide Number Placeholder 1"/>
          <p:cNvSpPr>
            <a:spLocks noGrp="1"/>
          </p:cNvSpPr>
          <p:nvPr>
            <p:ph type="sldNum" sz="quarter" idx="12"/>
          </p:nvPr>
        </p:nvSpPr>
        <p:spPr/>
        <p:txBody>
          <a:bodyPr/>
          <a:lstStyle/>
          <a:p>
            <a:fld id="{25144895-BCFB-D44A-B5E4-BF2C63548DC0}" type="slidenum">
              <a:rPr lang="en-US" altLang="en-US" smtClean="0"/>
              <a:pPr/>
              <a:t>29</a:t>
            </a:fld>
            <a:endParaRPr lang="en-US" altLang="en-US" dirty="0"/>
          </a:p>
        </p:txBody>
      </p:sp>
      <p:sp>
        <p:nvSpPr>
          <p:cNvPr id="5" name="Footer Placeholder 7"/>
          <p:cNvSpPr>
            <a:spLocks noGrp="1"/>
          </p:cNvSpPr>
          <p:nvPr>
            <p:ph type="ftr" sz="quarter" idx="4294967295"/>
          </p:nvPr>
        </p:nvSpPr>
        <p:spPr>
          <a:xfrm>
            <a:off x="628650" y="6356351"/>
            <a:ext cx="3028950" cy="365125"/>
          </a:xfrm>
          <a:prstGeom prst="rect">
            <a:avLst/>
          </a:prstGeom>
        </p:spPr>
        <p:txBody>
          <a:bodyPr/>
          <a:lstStyle/>
          <a:p>
            <a:r>
              <a:rPr lang="en-US" altLang="en-US" sz="1200" dirty="0">
                <a:solidFill>
                  <a:srgbClr val="454545"/>
                </a:solidFill>
                <a:latin typeface="Helvetica Neue" panose="02000503000000020004" pitchFamily="2"/>
                <a:ea typeface="Helvetica Neue" panose="02000503000000020004" pitchFamily="2"/>
                <a:cs typeface="Helvetica Neue" panose="02000503000000020004" pitchFamily="2"/>
              </a:rPr>
              <a:t>Introduction to Boolean Searching</a:t>
            </a:r>
          </a:p>
        </p:txBody>
      </p:sp>
    </p:spTree>
    <p:extLst>
      <p:ext uri="{BB962C8B-B14F-4D97-AF65-F5344CB8AC3E}">
        <p14:creationId xmlns:p14="http://schemas.microsoft.com/office/powerpoint/2010/main" val="1553613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3257550" cy="1219200"/>
          </a:xfrm>
        </p:spPr>
        <p:txBody>
          <a:bodyPr>
            <a:normAutofit/>
          </a:bodyPr>
          <a:lstStyle/>
          <a:p>
            <a:r>
              <a:rPr lang="en-US" dirty="0"/>
              <a:t>Yahoo search circa 1998</a:t>
            </a:r>
          </a:p>
        </p:txBody>
      </p:sp>
      <p:sp>
        <p:nvSpPr>
          <p:cNvPr id="4" name="Text Placeholder 3"/>
          <p:cNvSpPr>
            <a:spLocks noGrp="1"/>
          </p:cNvSpPr>
          <p:nvPr>
            <p:ph type="body" sz="half" idx="2"/>
          </p:nvPr>
        </p:nvSpPr>
        <p:spPr/>
        <p:txBody>
          <a:bodyPr>
            <a:normAutofit/>
          </a:bodyPr>
          <a:lstStyle/>
          <a:p>
            <a:r>
              <a:rPr lang="en-US" sz="2800" dirty="0">
                <a:solidFill>
                  <a:srgbClr val="FE8000"/>
                </a:solidFill>
              </a:rPr>
              <a:t>Example of an indexed search database.</a:t>
            </a:r>
          </a:p>
        </p:txBody>
      </p:sp>
      <p:sp>
        <p:nvSpPr>
          <p:cNvPr id="5" name="Slide Number Placeholder 4"/>
          <p:cNvSpPr>
            <a:spLocks noGrp="1"/>
          </p:cNvSpPr>
          <p:nvPr>
            <p:ph type="sldNum" sz="quarter" idx="12"/>
          </p:nvPr>
        </p:nvSpPr>
        <p:spPr/>
        <p:txBody>
          <a:bodyPr/>
          <a:lstStyle/>
          <a:p>
            <a:fld id="{0ED7F4D8-973E-D44B-83AC-6E4DCA858EBA}" type="slidenum">
              <a:rPr lang="en-US" altLang="en-US" smtClean="0"/>
              <a:pPr/>
              <a:t>3</a:t>
            </a:fld>
            <a:endParaRPr lang="en-US" altLang="en-US" dirty="0"/>
          </a:p>
        </p:txBody>
      </p:sp>
      <p:pic>
        <p:nvPicPr>
          <p:cNvPr id="7" name="Picture 2" descr="http://www.thewire.com/static/img/upload/2013/09/27/rendered/16bef4ae64ea5c4def56fd8e88104c14_623x613.png"/>
          <p:cNvPicPr>
            <a:picLocks noChangeAspect="1" noChangeArrowheads="1"/>
          </p:cNvPicPr>
          <p:nvPr/>
        </p:nvPicPr>
        <p:blipFill rotWithShape="1">
          <a:blip r:embed="rId3">
            <a:extLst>
              <a:ext uri="{28A0092B-C50C-407E-A947-70E740481C1C}">
                <a14:useLocalDpi xmlns:a14="http://schemas.microsoft.com/office/drawing/2010/main" val="0"/>
              </a:ext>
            </a:extLst>
          </a:blip>
          <a:stretch/>
        </p:blipFill>
        <p:spPr>
          <a:xfrm>
            <a:off x="3657600" y="706438"/>
            <a:ext cx="5227407" cy="5143500"/>
          </a:xfrm>
          <a:prstGeom prst="rect">
            <a:avLst/>
          </a:prstGeom>
        </p:spPr>
      </p:pic>
      <p:sp>
        <p:nvSpPr>
          <p:cNvPr id="11" name="Footer Placeholder 7"/>
          <p:cNvSpPr>
            <a:spLocks noGrp="1"/>
          </p:cNvSpPr>
          <p:nvPr>
            <p:ph type="ftr" sz="quarter" idx="4294967295"/>
          </p:nvPr>
        </p:nvSpPr>
        <p:spPr>
          <a:xfrm>
            <a:off x="628650" y="6356351"/>
            <a:ext cx="3028950" cy="365125"/>
          </a:xfrm>
          <a:prstGeom prst="rect">
            <a:avLst/>
          </a:prstGeom>
        </p:spPr>
        <p:txBody>
          <a:bodyPr/>
          <a:lstStyle/>
          <a:p>
            <a:r>
              <a:rPr lang="en-US" altLang="en-US" sz="1200" dirty="0">
                <a:solidFill>
                  <a:srgbClr val="454545"/>
                </a:solidFill>
                <a:latin typeface="Helvetica Neue" panose="02000503000000020004" pitchFamily="2"/>
                <a:ea typeface="Helvetica Neue" panose="02000503000000020004" pitchFamily="2"/>
                <a:cs typeface="Helvetica Neue" panose="02000503000000020004" pitchFamily="2"/>
              </a:rPr>
              <a:t>Introduction to Boolean Searching</a:t>
            </a:r>
          </a:p>
        </p:txBody>
      </p:sp>
    </p:spTree>
    <p:extLst>
      <p:ext uri="{BB962C8B-B14F-4D97-AF65-F5344CB8AC3E}">
        <p14:creationId xmlns:p14="http://schemas.microsoft.com/office/powerpoint/2010/main" val="2603976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0" y="457200"/>
            <a:ext cx="7752159" cy="1219200"/>
          </a:xfrm>
        </p:spPr>
        <p:txBody>
          <a:bodyPr anchor="ctr">
            <a:normAutofit/>
          </a:bodyPr>
          <a:lstStyle/>
          <a:p>
            <a:r>
              <a:rPr lang="en-US" sz="4400" dirty="0"/>
              <a:t>Example in Fastcase </a:t>
            </a:r>
          </a:p>
        </p:txBody>
      </p:sp>
      <p:sp>
        <p:nvSpPr>
          <p:cNvPr id="3" name="Text Placeholder 2"/>
          <p:cNvSpPr>
            <a:spLocks noGrp="1"/>
          </p:cNvSpPr>
          <p:nvPr>
            <p:ph type="body" sz="half" idx="2"/>
          </p:nvPr>
        </p:nvSpPr>
        <p:spPr>
          <a:xfrm>
            <a:off x="595993" y="1905000"/>
            <a:ext cx="8133159" cy="3811588"/>
          </a:xfrm>
        </p:spPr>
        <p:txBody>
          <a:bodyPr>
            <a:normAutofit/>
          </a:bodyPr>
          <a:lstStyle/>
          <a:p>
            <a:r>
              <a:rPr lang="en-US" sz="2000" dirty="0"/>
              <a:t>(testimon* or marital) /3 privileg* AND (compel* or requir*) /5 testi* AND (spous* or husband or wife) NOT civil</a:t>
            </a:r>
          </a:p>
        </p:txBody>
      </p:sp>
      <p:sp>
        <p:nvSpPr>
          <p:cNvPr id="4" name="Slide Number Placeholder 3"/>
          <p:cNvSpPr>
            <a:spLocks noGrp="1"/>
          </p:cNvSpPr>
          <p:nvPr>
            <p:ph type="sldNum" sz="quarter" idx="12"/>
          </p:nvPr>
        </p:nvSpPr>
        <p:spPr/>
        <p:txBody>
          <a:bodyPr/>
          <a:lstStyle/>
          <a:p>
            <a:fld id="{0ED7F4D8-973E-D44B-83AC-6E4DCA858EBA}" type="slidenum">
              <a:rPr lang="en-US" altLang="en-US" smtClean="0"/>
              <a:pPr/>
              <a:t>30</a:t>
            </a:fld>
            <a:endParaRPr lang="en-US" altLang="en-US" dirty="0"/>
          </a:p>
        </p:txBody>
      </p:sp>
      <p:sp>
        <p:nvSpPr>
          <p:cNvPr id="7" name="Footer Placeholder 7"/>
          <p:cNvSpPr>
            <a:spLocks noGrp="1"/>
          </p:cNvSpPr>
          <p:nvPr>
            <p:ph type="ftr" sz="quarter" idx="4294967295"/>
          </p:nvPr>
        </p:nvSpPr>
        <p:spPr>
          <a:xfrm>
            <a:off x="628650" y="6356351"/>
            <a:ext cx="3028950" cy="365125"/>
          </a:xfrm>
          <a:prstGeom prst="rect">
            <a:avLst/>
          </a:prstGeom>
        </p:spPr>
        <p:txBody>
          <a:bodyPr/>
          <a:lstStyle/>
          <a:p>
            <a:r>
              <a:rPr lang="en-US" altLang="en-US" sz="1200" dirty="0">
                <a:solidFill>
                  <a:srgbClr val="454545"/>
                </a:solidFill>
                <a:latin typeface="Helvetica Neue" panose="02000503000000020004" pitchFamily="2"/>
                <a:ea typeface="Helvetica Neue" panose="02000503000000020004" pitchFamily="2"/>
                <a:cs typeface="Helvetica Neue" panose="02000503000000020004" pitchFamily="2"/>
              </a:rPr>
              <a:t>Introduction to Boolean Searching</a:t>
            </a:r>
          </a:p>
        </p:txBody>
      </p:sp>
      <p:pic>
        <p:nvPicPr>
          <p:cNvPr id="8" name="Content Placeholder 7">
            <a:extLst>
              <a:ext uri="{FF2B5EF4-FFF2-40B4-BE49-F238E27FC236}">
                <a16:creationId xmlns:a16="http://schemas.microsoft.com/office/drawing/2014/main" id="{1B9EB48D-92A2-4901-85FA-C746F9ECE1E1}"/>
              </a:ext>
            </a:extLst>
          </p:cNvPr>
          <p:cNvPicPr>
            <a:picLocks noGrp="1" noChangeAspect="1"/>
          </p:cNvPicPr>
          <p:nvPr>
            <p:ph idx="1"/>
          </p:nvPr>
        </p:nvPicPr>
        <p:blipFill>
          <a:blip r:embed="rId2"/>
          <a:stretch>
            <a:fillRect/>
          </a:stretch>
        </p:blipFill>
        <p:spPr>
          <a:xfrm>
            <a:off x="838200" y="2590800"/>
            <a:ext cx="7024007" cy="3601307"/>
          </a:xfrm>
          <a:prstGeom prst="rect">
            <a:avLst/>
          </a:prstGeom>
        </p:spPr>
      </p:pic>
    </p:spTree>
    <p:extLst>
      <p:ext uri="{BB962C8B-B14F-4D97-AF65-F5344CB8AC3E}">
        <p14:creationId xmlns:p14="http://schemas.microsoft.com/office/powerpoint/2010/main" val="7016967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4294967295"/>
            <p:extLst>
              <p:ext uri="{D42A27DB-BD31-4B8C-83A1-F6EECF244321}">
                <p14:modId xmlns:p14="http://schemas.microsoft.com/office/powerpoint/2010/main" val="2276426788"/>
              </p:ext>
            </p:extLst>
          </p:nvPr>
        </p:nvGraphicFramePr>
        <p:xfrm>
          <a:off x="533400" y="609600"/>
          <a:ext cx="8135558" cy="5190516"/>
        </p:xfrm>
        <a:graphic>
          <a:graphicData uri="http://schemas.openxmlformats.org/drawingml/2006/table">
            <a:tbl>
              <a:tblPr firstRow="1" bandRow="1">
                <a:tableStyleId>{69012ECD-51FC-41F1-AA8D-1B2483CD663E}</a:tableStyleId>
              </a:tblPr>
              <a:tblGrid>
                <a:gridCol w="3318944">
                  <a:extLst>
                    <a:ext uri="{9D8B030D-6E8A-4147-A177-3AD203B41FA5}">
                      <a16:colId xmlns:a16="http://schemas.microsoft.com/office/drawing/2014/main" val="20000"/>
                    </a:ext>
                  </a:extLst>
                </a:gridCol>
                <a:gridCol w="897594">
                  <a:extLst>
                    <a:ext uri="{9D8B030D-6E8A-4147-A177-3AD203B41FA5}">
                      <a16:colId xmlns:a16="http://schemas.microsoft.com/office/drawing/2014/main" val="20001"/>
                    </a:ext>
                  </a:extLst>
                </a:gridCol>
                <a:gridCol w="3919020">
                  <a:extLst>
                    <a:ext uri="{9D8B030D-6E8A-4147-A177-3AD203B41FA5}">
                      <a16:colId xmlns:a16="http://schemas.microsoft.com/office/drawing/2014/main" val="20002"/>
                    </a:ext>
                  </a:extLst>
                </a:gridCol>
              </a:tblGrid>
              <a:tr h="838200">
                <a:tc>
                  <a:txBody>
                    <a:bodyPr/>
                    <a:lstStyle/>
                    <a:p>
                      <a:pPr algn="ctr"/>
                      <a:r>
                        <a:rPr lang="en-US" sz="3200" b="0" u="none" dirty="0">
                          <a:latin typeface="Helvetica Neue" panose="02000503000000020004" pitchFamily="2"/>
                          <a:ea typeface="Helvetica Neue" panose="02000503000000020004" pitchFamily="2"/>
                          <a:cs typeface="Helvetica Neue" panose="02000503000000020004" pitchFamily="2"/>
                        </a:rPr>
                        <a:t>First Search</a:t>
                      </a:r>
                      <a:endParaRPr lang="en-US" sz="3200" b="0" u="none" dirty="0">
                        <a:solidFill>
                          <a:schemeClr val="tx1"/>
                        </a:solidFill>
                        <a:latin typeface="Helvetica Neue" panose="02000503000000020004" pitchFamily="2"/>
                        <a:ea typeface="Helvetica Neue" panose="02000503000000020004" pitchFamily="2"/>
                        <a:cs typeface="Helvetica Neue" panose="02000503000000020004" pitchFamily="2"/>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4545"/>
                    </a:solidFill>
                  </a:tcPr>
                </a:tc>
                <a:tc>
                  <a:txBody>
                    <a:bodyPr/>
                    <a:lstStyle/>
                    <a:p>
                      <a:pPr algn="ctr"/>
                      <a:endParaRPr lang="en-US" sz="3200" b="0" u="none" dirty="0">
                        <a:solidFill>
                          <a:schemeClr val="accent1"/>
                        </a:solidFill>
                        <a:latin typeface="Helvetica Neue" panose="02000503000000020004" pitchFamily="2"/>
                        <a:ea typeface="Helvetica Neue" panose="02000503000000020004" pitchFamily="2"/>
                        <a:cs typeface="Helvetica Neue" panose="02000503000000020004" pitchFamily="2"/>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4545"/>
                    </a:solidFill>
                  </a:tcPr>
                </a:tc>
                <a:tc>
                  <a:txBody>
                    <a:bodyPr/>
                    <a:lstStyle/>
                    <a:p>
                      <a:pPr algn="ctr"/>
                      <a:r>
                        <a:rPr lang="en-US" sz="3200" b="0" u="none" dirty="0">
                          <a:solidFill>
                            <a:schemeClr val="bg1"/>
                          </a:solidFill>
                          <a:latin typeface="Helvetica Neue" panose="02000503000000020004" pitchFamily="2"/>
                          <a:ea typeface="Helvetica Neue" panose="02000503000000020004" pitchFamily="2"/>
                          <a:cs typeface="Helvetica Neue" panose="02000503000000020004" pitchFamily="2"/>
                        </a:rPr>
                        <a:t>Second</a:t>
                      </a:r>
                      <a:r>
                        <a:rPr lang="en-US" sz="3200" b="0" u="none" baseline="0" dirty="0">
                          <a:solidFill>
                            <a:schemeClr val="bg1"/>
                          </a:solidFill>
                          <a:latin typeface="Helvetica Neue" panose="02000503000000020004" pitchFamily="2"/>
                          <a:ea typeface="Helvetica Neue" panose="02000503000000020004" pitchFamily="2"/>
                          <a:cs typeface="Helvetica Neue" panose="02000503000000020004" pitchFamily="2"/>
                        </a:rPr>
                        <a:t> Search</a:t>
                      </a:r>
                      <a:endParaRPr lang="en-US" sz="3200" b="0" u="none" dirty="0">
                        <a:solidFill>
                          <a:schemeClr val="tx1"/>
                        </a:solidFill>
                        <a:latin typeface="Helvetica Neue" panose="02000503000000020004" pitchFamily="2"/>
                        <a:ea typeface="Helvetica Neue" panose="02000503000000020004" pitchFamily="2"/>
                        <a:cs typeface="Helvetica Neue" panose="02000503000000020004" pitchFamily="2"/>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4545"/>
                    </a:solidFill>
                  </a:tcPr>
                </a:tc>
                <a:extLst>
                  <a:ext uri="{0D108BD9-81ED-4DB2-BD59-A6C34878D82A}">
                    <a16:rowId xmlns:a16="http://schemas.microsoft.com/office/drawing/2014/main" val="10000"/>
                  </a:ext>
                </a:extLst>
              </a:tr>
              <a:tr h="634546">
                <a:tc>
                  <a:txBody>
                    <a:bodyPr/>
                    <a:lstStyle/>
                    <a:p>
                      <a:pPr algn="r"/>
                      <a:r>
                        <a:rPr lang="en-US" sz="2800" dirty="0">
                          <a:solidFill>
                            <a:schemeClr val="tx1"/>
                          </a:solidFill>
                          <a:latin typeface="Helvetica Neue" panose="02000503000000020004" pitchFamily="2"/>
                          <a:ea typeface="Helvetica Neue" panose="02000503000000020004" pitchFamily="2"/>
                          <a:cs typeface="Helvetica Neue" panose="02000503000000020004" pitchFamily="2"/>
                        </a:rPr>
                        <a:t>(testimon* or marital) /3</a:t>
                      </a:r>
                      <a:r>
                        <a:rPr lang="en-US" sz="2800" baseline="0" dirty="0">
                          <a:solidFill>
                            <a:schemeClr val="tx1"/>
                          </a:solidFill>
                          <a:latin typeface="Helvetica Neue" panose="02000503000000020004" pitchFamily="2"/>
                          <a:ea typeface="Helvetica Neue" panose="02000503000000020004" pitchFamily="2"/>
                          <a:cs typeface="Helvetica Neue" panose="02000503000000020004" pitchFamily="2"/>
                        </a:rPr>
                        <a:t> privileg* AND</a:t>
                      </a:r>
                      <a:endParaRPr lang="en-US" sz="2800" dirty="0">
                        <a:solidFill>
                          <a:schemeClr val="tx1"/>
                        </a:solidFill>
                        <a:latin typeface="Helvetica Neue" panose="02000503000000020004" pitchFamily="2"/>
                        <a:ea typeface="Helvetica Neue" panose="02000503000000020004" pitchFamily="2"/>
                        <a:cs typeface="Helvetica Neue" panose="02000503000000020004" pitchFamily="2"/>
                      </a:endParaRPr>
                    </a:p>
                  </a:txBody>
                  <a:tcPr marL="68580" marR="6858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4400" b="0" u="none" dirty="0">
                          <a:latin typeface="Helvetica Neue" panose="02000503000000020004" pitchFamily="2"/>
                          <a:ea typeface="Helvetica Neue" panose="02000503000000020004" pitchFamily="2"/>
                          <a:cs typeface="Helvetica Neue" panose="02000503000000020004" pitchFamily="2"/>
                          <a:sym typeface="Wingdings" pitchFamily="2" charset="2"/>
                        </a:rPr>
                        <a:t></a:t>
                      </a:r>
                      <a:endParaRPr lang="en-US" sz="4400" b="0" u="none" dirty="0">
                        <a:solidFill>
                          <a:schemeClr val="bg1"/>
                        </a:solidFill>
                        <a:latin typeface="Helvetica Neue" panose="02000503000000020004" pitchFamily="2"/>
                        <a:ea typeface="Helvetica Neue" panose="02000503000000020004" pitchFamily="2"/>
                        <a:cs typeface="Helvetica Neue" panose="02000503000000020004" pitchFamily="2"/>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2800" dirty="0">
                          <a:solidFill>
                            <a:schemeClr val="tx1"/>
                          </a:solidFill>
                          <a:latin typeface="+mj-lt"/>
                        </a:rPr>
                        <a:t>(testimon* or marital) /3</a:t>
                      </a:r>
                      <a:r>
                        <a:rPr lang="en-US" sz="2800" baseline="0" dirty="0">
                          <a:solidFill>
                            <a:schemeClr val="tx1"/>
                          </a:solidFill>
                          <a:latin typeface="+mj-lt"/>
                        </a:rPr>
                        <a:t> privileg* </a:t>
                      </a:r>
                      <a:r>
                        <a:rPr lang="en-US" sz="2800" strike="noStrike" baseline="0" dirty="0">
                          <a:solidFill>
                            <a:srgbClr val="FE8000"/>
                          </a:solidFill>
                          <a:latin typeface="+mj-lt"/>
                        </a:rPr>
                        <a:t>/15</a:t>
                      </a:r>
                      <a:endParaRPr lang="en-US" sz="2800" strike="sngStrike" dirty="0">
                        <a:solidFill>
                          <a:srgbClr val="FE8000"/>
                        </a:solidFill>
                        <a:latin typeface="+mj-lt"/>
                      </a:endParaRPr>
                    </a:p>
                  </a:txBody>
                  <a:tcPr marL="68580" marR="6858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017918">
                <a:tc>
                  <a:txBody>
                    <a:bodyPr/>
                    <a:lstStyle/>
                    <a:p>
                      <a:pPr algn="r"/>
                      <a:r>
                        <a:rPr lang="en-US" sz="2800" dirty="0">
                          <a:solidFill>
                            <a:schemeClr val="dk1"/>
                          </a:solidFill>
                          <a:latin typeface="Helvetica Neue" panose="02000503000000020004" pitchFamily="2"/>
                          <a:ea typeface="Helvetica Neue" panose="02000503000000020004" pitchFamily="2"/>
                          <a:cs typeface="Helvetica Neue" panose="02000503000000020004" pitchFamily="2"/>
                        </a:rPr>
                        <a:t>(spous*</a:t>
                      </a:r>
                      <a:r>
                        <a:rPr lang="en-US" sz="2800" baseline="0" dirty="0">
                          <a:solidFill>
                            <a:schemeClr val="dk1"/>
                          </a:solidFill>
                          <a:latin typeface="Helvetica Neue" panose="02000503000000020004" pitchFamily="2"/>
                          <a:ea typeface="Helvetica Neue" panose="02000503000000020004" pitchFamily="2"/>
                          <a:cs typeface="Helvetica Neue" panose="02000503000000020004" pitchFamily="2"/>
                        </a:rPr>
                        <a:t> or husband or wife)</a:t>
                      </a:r>
                      <a:endParaRPr lang="en-US" sz="2800" dirty="0">
                        <a:solidFill>
                          <a:schemeClr val="bg1"/>
                        </a:solidFill>
                        <a:latin typeface="Helvetica Neue" panose="02000503000000020004" pitchFamily="2"/>
                        <a:ea typeface="Helvetica Neue" panose="02000503000000020004" pitchFamily="2"/>
                        <a:cs typeface="Helvetica Neue" panose="02000503000000020004" pitchFamily="2"/>
                      </a:endParaRPr>
                    </a:p>
                  </a:txBody>
                  <a:tcPr marL="68580" marR="6858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400" b="0" u="none" dirty="0">
                          <a:solidFill>
                            <a:srgbClr val="FE8000"/>
                          </a:solidFill>
                          <a:latin typeface="Helvetica Neue" panose="02000503000000020004" pitchFamily="2"/>
                          <a:ea typeface="Helvetica Neue" panose="02000503000000020004" pitchFamily="2"/>
                          <a:cs typeface="Helvetica Neue" panose="02000503000000020004" pitchFamily="2"/>
                          <a:sym typeface="Wingdings" pitchFamily="2" charset="2"/>
                        </a:rPr>
                        <a:t></a:t>
                      </a:r>
                      <a:endParaRPr lang="en-US" sz="4400" b="0" u="none" dirty="0">
                        <a:solidFill>
                          <a:srgbClr val="FE8000"/>
                        </a:solidFill>
                        <a:latin typeface="Helvetica Neue" panose="02000503000000020004" pitchFamily="2"/>
                        <a:ea typeface="Helvetica Neue" panose="02000503000000020004" pitchFamily="2"/>
                        <a:cs typeface="Helvetica Neue" panose="02000503000000020004" pitchFamily="2"/>
                      </a:endParaRP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800" dirty="0">
                          <a:solidFill>
                            <a:schemeClr val="dk1"/>
                          </a:solidFill>
                          <a:latin typeface="+mj-lt"/>
                        </a:rPr>
                        <a:t>(spous*</a:t>
                      </a:r>
                      <a:r>
                        <a:rPr lang="en-US" sz="2800" baseline="0" dirty="0">
                          <a:solidFill>
                            <a:schemeClr val="dk1"/>
                          </a:solidFill>
                          <a:latin typeface="+mj-lt"/>
                        </a:rPr>
                        <a:t> or husband or wife) AND</a:t>
                      </a:r>
                      <a:endParaRPr lang="en-US" sz="2800" dirty="0">
                        <a:solidFill>
                          <a:schemeClr val="bg1"/>
                        </a:solidFill>
                        <a:latin typeface="+mj-lt"/>
                      </a:endParaRPr>
                    </a:p>
                  </a:txBody>
                  <a:tcPr marL="68580" marR="6858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017918">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800" dirty="0">
                          <a:solidFill>
                            <a:schemeClr val="dk1"/>
                          </a:solidFill>
                          <a:latin typeface="Helvetica Neue" panose="02000503000000020004" pitchFamily="2"/>
                          <a:ea typeface="Helvetica Neue" panose="02000503000000020004" pitchFamily="2"/>
                          <a:cs typeface="Helvetica Neue" panose="02000503000000020004" pitchFamily="2"/>
                        </a:rPr>
                        <a:t>(compel</a:t>
                      </a:r>
                      <a:r>
                        <a:rPr lang="en-US" sz="2800" baseline="0" dirty="0">
                          <a:solidFill>
                            <a:schemeClr val="dk1"/>
                          </a:solidFill>
                          <a:latin typeface="Helvetica Neue" panose="02000503000000020004" pitchFamily="2"/>
                          <a:ea typeface="Helvetica Neue" panose="02000503000000020004" pitchFamily="2"/>
                          <a:cs typeface="Helvetica Neue" panose="02000503000000020004" pitchFamily="2"/>
                        </a:rPr>
                        <a:t>* or requir*) /5 testif* AND</a:t>
                      </a:r>
                      <a:endParaRPr lang="en-US" sz="2800" dirty="0">
                        <a:solidFill>
                          <a:schemeClr val="bg1"/>
                        </a:solidFill>
                        <a:latin typeface="Helvetica Neue" panose="02000503000000020004" pitchFamily="2"/>
                        <a:ea typeface="Helvetica Neue" panose="02000503000000020004" pitchFamily="2"/>
                        <a:cs typeface="Helvetica Neue" panose="02000503000000020004" pitchFamily="2"/>
                      </a:endParaRPr>
                    </a:p>
                  </a:txBody>
                  <a:tcPr marL="68580" marR="6858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400" b="0" u="none" dirty="0">
                          <a:solidFill>
                            <a:srgbClr val="FE8000"/>
                          </a:solidFill>
                          <a:latin typeface="Helvetica Neue" panose="02000503000000020004" pitchFamily="2"/>
                          <a:ea typeface="Helvetica Neue" panose="02000503000000020004" pitchFamily="2"/>
                          <a:cs typeface="Helvetica Neue" panose="02000503000000020004" pitchFamily="2"/>
                          <a:sym typeface="Wingdings" pitchFamily="2" charset="2"/>
                        </a:rPr>
                        <a:t></a:t>
                      </a:r>
                      <a:endParaRPr lang="en-US" sz="4400" b="0" u="none" dirty="0">
                        <a:solidFill>
                          <a:srgbClr val="FE8000"/>
                        </a:solidFill>
                        <a:latin typeface="Helvetica Neue" panose="02000503000000020004" pitchFamily="2"/>
                        <a:ea typeface="Helvetica Neue" panose="02000503000000020004" pitchFamily="2"/>
                        <a:cs typeface="Helvetica Neue" panose="02000503000000020004" pitchFamily="2"/>
                      </a:endParaRP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dk1"/>
                          </a:solidFill>
                          <a:latin typeface="+mj-lt"/>
                        </a:rPr>
                        <a:t>(compel</a:t>
                      </a:r>
                      <a:r>
                        <a:rPr lang="en-US" sz="2800" baseline="0" dirty="0">
                          <a:solidFill>
                            <a:schemeClr val="dk1"/>
                          </a:solidFill>
                          <a:latin typeface="+mj-lt"/>
                        </a:rPr>
                        <a:t>* or requir* </a:t>
                      </a:r>
                      <a:r>
                        <a:rPr lang="en-US" sz="2800" baseline="0" dirty="0">
                          <a:solidFill>
                            <a:srgbClr val="FE8000"/>
                          </a:solidFill>
                          <a:latin typeface="+mj-lt"/>
                        </a:rPr>
                        <a:t>or forc*</a:t>
                      </a:r>
                      <a:r>
                        <a:rPr lang="en-US" sz="2800" baseline="0" dirty="0">
                          <a:solidFill>
                            <a:schemeClr val="dk1"/>
                          </a:solidFill>
                          <a:latin typeface="+mj-lt"/>
                        </a:rPr>
                        <a:t>) /5 testif*</a:t>
                      </a:r>
                      <a:endParaRPr lang="en-US" sz="2800" dirty="0">
                        <a:solidFill>
                          <a:schemeClr val="bg1"/>
                        </a:solidFill>
                        <a:latin typeface="+mj-lt"/>
                      </a:endParaRPr>
                    </a:p>
                  </a:txBody>
                  <a:tcPr marL="68580" marR="6858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787673">
                <a:tc>
                  <a:txBody>
                    <a:bodyPr/>
                    <a:lstStyle/>
                    <a:p>
                      <a:pPr algn="r"/>
                      <a:r>
                        <a:rPr lang="en-US" sz="2800" dirty="0">
                          <a:latin typeface="Helvetica Neue" panose="02000503000000020004" pitchFamily="2"/>
                          <a:ea typeface="Helvetica Neue" panose="02000503000000020004" pitchFamily="2"/>
                          <a:cs typeface="Helvetica Neue" panose="02000503000000020004" pitchFamily="2"/>
                        </a:rPr>
                        <a:t>NOT civil</a:t>
                      </a:r>
                      <a:endParaRPr lang="en-US" sz="2800" dirty="0">
                        <a:solidFill>
                          <a:schemeClr val="bg1"/>
                        </a:solidFill>
                        <a:latin typeface="Helvetica Neue" panose="02000503000000020004" pitchFamily="2"/>
                        <a:ea typeface="Helvetica Neue" panose="02000503000000020004" pitchFamily="2"/>
                        <a:cs typeface="Helvetica Neue" panose="02000503000000020004" pitchFamily="2"/>
                      </a:endParaRPr>
                    </a:p>
                  </a:txBody>
                  <a:tcPr marL="68580" marR="6858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400" b="0" u="none" dirty="0">
                          <a:latin typeface="Helvetica Neue" panose="02000503000000020004" pitchFamily="2"/>
                          <a:ea typeface="Helvetica Neue" panose="02000503000000020004" pitchFamily="2"/>
                          <a:cs typeface="Helvetica Neue" panose="02000503000000020004" pitchFamily="2"/>
                          <a:sym typeface="Wingdings" pitchFamily="2" charset="2"/>
                        </a:rPr>
                        <a:t></a:t>
                      </a:r>
                      <a:endParaRPr lang="en-US" sz="4400" b="0" u="none" dirty="0">
                        <a:solidFill>
                          <a:schemeClr val="bg1"/>
                        </a:solidFill>
                        <a:latin typeface="Helvetica Neue" panose="02000503000000020004" pitchFamily="2"/>
                        <a:ea typeface="Helvetica Neue" panose="02000503000000020004" pitchFamily="2"/>
                        <a:cs typeface="Helvetica Neue" panose="02000503000000020004" pitchFamily="2"/>
                      </a:endParaRP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800" dirty="0">
                          <a:latin typeface="+mj-lt"/>
                        </a:rPr>
                        <a:t>NOT </a:t>
                      </a:r>
                      <a:r>
                        <a:rPr lang="en-US" sz="2800" dirty="0">
                          <a:solidFill>
                            <a:srgbClr val="FE8000"/>
                          </a:solidFill>
                          <a:latin typeface="+mj-lt"/>
                        </a:rPr>
                        <a:t>(</a:t>
                      </a:r>
                      <a:r>
                        <a:rPr lang="en-US" sz="2800" dirty="0">
                          <a:solidFill>
                            <a:schemeClr val="tx1"/>
                          </a:solidFill>
                          <a:latin typeface="+mj-lt"/>
                        </a:rPr>
                        <a:t>civil</a:t>
                      </a:r>
                      <a:r>
                        <a:rPr lang="en-US" sz="2800" baseline="0" dirty="0">
                          <a:solidFill>
                            <a:srgbClr val="FE8000"/>
                          </a:solidFill>
                          <a:latin typeface="+mj-lt"/>
                        </a:rPr>
                        <a:t> or (attorney /2 </a:t>
                      </a:r>
                      <a:r>
                        <a:rPr lang="en-US" sz="2800" baseline="0" dirty="0" err="1">
                          <a:solidFill>
                            <a:srgbClr val="FE8000"/>
                          </a:solidFill>
                          <a:latin typeface="+mj-lt"/>
                        </a:rPr>
                        <a:t>privileg</a:t>
                      </a:r>
                      <a:r>
                        <a:rPr lang="en-US" sz="2800" baseline="0" dirty="0">
                          <a:solidFill>
                            <a:srgbClr val="FE8000"/>
                          </a:solidFill>
                          <a:latin typeface="+mj-lt"/>
                        </a:rPr>
                        <a:t>*))</a:t>
                      </a:r>
                      <a:endParaRPr lang="en-US" sz="2800" dirty="0">
                        <a:solidFill>
                          <a:srgbClr val="FE8000"/>
                        </a:solidFill>
                        <a:latin typeface="+mj-lt"/>
                      </a:endParaRPr>
                    </a:p>
                  </a:txBody>
                  <a:tcPr marL="68580" marR="6858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 name="Slide Number Placeholder 1"/>
          <p:cNvSpPr>
            <a:spLocks noGrp="1"/>
          </p:cNvSpPr>
          <p:nvPr>
            <p:ph type="sldNum" sz="quarter" idx="12"/>
          </p:nvPr>
        </p:nvSpPr>
        <p:spPr/>
        <p:txBody>
          <a:bodyPr/>
          <a:lstStyle/>
          <a:p>
            <a:fld id="{25144895-BCFB-D44A-B5E4-BF2C63548DC0}" type="slidenum">
              <a:rPr lang="en-US" altLang="en-US" smtClean="0"/>
              <a:pPr/>
              <a:t>31</a:t>
            </a:fld>
            <a:endParaRPr lang="en-US" altLang="en-US" dirty="0"/>
          </a:p>
        </p:txBody>
      </p:sp>
      <p:sp>
        <p:nvSpPr>
          <p:cNvPr id="5" name="Footer Placeholder 7"/>
          <p:cNvSpPr>
            <a:spLocks noGrp="1"/>
          </p:cNvSpPr>
          <p:nvPr>
            <p:ph type="ftr" sz="quarter" idx="4294967295"/>
          </p:nvPr>
        </p:nvSpPr>
        <p:spPr>
          <a:xfrm>
            <a:off x="628650" y="6356351"/>
            <a:ext cx="3028950" cy="365125"/>
          </a:xfrm>
          <a:prstGeom prst="rect">
            <a:avLst/>
          </a:prstGeom>
        </p:spPr>
        <p:txBody>
          <a:bodyPr/>
          <a:lstStyle/>
          <a:p>
            <a:r>
              <a:rPr lang="en-US" altLang="en-US" sz="1200" dirty="0">
                <a:solidFill>
                  <a:srgbClr val="454545"/>
                </a:solidFill>
                <a:latin typeface="Helvetica Neue" panose="02000503000000020004" pitchFamily="2"/>
                <a:ea typeface="Helvetica Neue" panose="02000503000000020004" pitchFamily="2"/>
                <a:cs typeface="Helvetica Neue" panose="02000503000000020004" pitchFamily="2"/>
              </a:rPr>
              <a:t>Introduction to Boolean Searching</a:t>
            </a:r>
          </a:p>
        </p:txBody>
      </p:sp>
    </p:spTree>
    <p:extLst>
      <p:ext uri="{BB962C8B-B14F-4D97-AF65-F5344CB8AC3E}">
        <p14:creationId xmlns:p14="http://schemas.microsoft.com/office/powerpoint/2010/main" val="20359881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0" y="457200"/>
            <a:ext cx="7752159" cy="1219200"/>
          </a:xfrm>
        </p:spPr>
        <p:txBody>
          <a:bodyPr anchor="ctr">
            <a:normAutofit/>
          </a:bodyPr>
          <a:lstStyle/>
          <a:p>
            <a:r>
              <a:rPr lang="en-US" sz="4400" dirty="0"/>
              <a:t>Adding search to Fastcase</a:t>
            </a:r>
          </a:p>
        </p:txBody>
      </p:sp>
      <p:sp>
        <p:nvSpPr>
          <p:cNvPr id="3" name="Text Placeholder 2"/>
          <p:cNvSpPr>
            <a:spLocks noGrp="1"/>
          </p:cNvSpPr>
          <p:nvPr>
            <p:ph type="body" sz="half" idx="2"/>
          </p:nvPr>
        </p:nvSpPr>
        <p:spPr>
          <a:xfrm>
            <a:off x="629841" y="2057400"/>
            <a:ext cx="7752158" cy="3811588"/>
          </a:xfrm>
        </p:spPr>
        <p:txBody>
          <a:bodyPr>
            <a:normAutofit/>
          </a:bodyPr>
          <a:lstStyle/>
          <a:p>
            <a:r>
              <a:rPr lang="en-US" sz="2000" dirty="0"/>
              <a:t>(((testimon* or marital) /3 privileg*) /15 (spous* or husband or wife)) AND ((compel* or requir*) /5 testi*) NOT (civil or (attorney /2 privileg*))</a:t>
            </a:r>
          </a:p>
        </p:txBody>
      </p:sp>
      <p:sp>
        <p:nvSpPr>
          <p:cNvPr id="4" name="Slide Number Placeholder 3"/>
          <p:cNvSpPr>
            <a:spLocks noGrp="1"/>
          </p:cNvSpPr>
          <p:nvPr>
            <p:ph type="sldNum" sz="quarter" idx="12"/>
          </p:nvPr>
        </p:nvSpPr>
        <p:spPr/>
        <p:txBody>
          <a:bodyPr/>
          <a:lstStyle/>
          <a:p>
            <a:fld id="{0ED7F4D8-973E-D44B-83AC-6E4DCA858EBA}" type="slidenum">
              <a:rPr lang="en-US" altLang="en-US" smtClean="0"/>
              <a:pPr/>
              <a:t>32</a:t>
            </a:fld>
            <a:endParaRPr lang="en-US" altLang="en-US" dirty="0"/>
          </a:p>
        </p:txBody>
      </p:sp>
      <p:sp>
        <p:nvSpPr>
          <p:cNvPr id="7" name="Footer Placeholder 7"/>
          <p:cNvSpPr>
            <a:spLocks noGrp="1"/>
          </p:cNvSpPr>
          <p:nvPr>
            <p:ph type="ftr" sz="quarter" idx="4294967295"/>
          </p:nvPr>
        </p:nvSpPr>
        <p:spPr>
          <a:xfrm>
            <a:off x="628650" y="6356351"/>
            <a:ext cx="3028950" cy="365125"/>
          </a:xfrm>
          <a:prstGeom prst="rect">
            <a:avLst/>
          </a:prstGeom>
        </p:spPr>
        <p:txBody>
          <a:bodyPr/>
          <a:lstStyle/>
          <a:p>
            <a:r>
              <a:rPr lang="en-US" altLang="en-US" sz="1200" dirty="0">
                <a:solidFill>
                  <a:srgbClr val="454545"/>
                </a:solidFill>
                <a:latin typeface="Helvetica Neue" panose="02000503000000020004" pitchFamily="2"/>
                <a:ea typeface="Helvetica Neue" panose="02000503000000020004" pitchFamily="2"/>
                <a:cs typeface="Helvetica Neue" panose="02000503000000020004" pitchFamily="2"/>
              </a:rPr>
              <a:t>Introduction to Boolean Searching</a:t>
            </a:r>
          </a:p>
        </p:txBody>
      </p:sp>
      <p:pic>
        <p:nvPicPr>
          <p:cNvPr id="8" name="Content Placeholder 7">
            <a:extLst>
              <a:ext uri="{FF2B5EF4-FFF2-40B4-BE49-F238E27FC236}">
                <a16:creationId xmlns:a16="http://schemas.microsoft.com/office/drawing/2014/main" id="{4D0489E3-ABF2-4C06-A848-F44BBC2D80F1}"/>
              </a:ext>
            </a:extLst>
          </p:cNvPr>
          <p:cNvPicPr>
            <a:picLocks noGrp="1" noChangeAspect="1"/>
          </p:cNvPicPr>
          <p:nvPr>
            <p:ph idx="1"/>
          </p:nvPr>
        </p:nvPicPr>
        <p:blipFill>
          <a:blip r:embed="rId2"/>
          <a:stretch>
            <a:fillRect/>
          </a:stretch>
        </p:blipFill>
        <p:spPr>
          <a:xfrm>
            <a:off x="762001" y="3016250"/>
            <a:ext cx="6555311" cy="3308351"/>
          </a:xfrm>
          <a:prstGeom prst="rect">
            <a:avLst/>
          </a:prstGeom>
        </p:spPr>
      </p:pic>
    </p:spTree>
    <p:extLst>
      <p:ext uri="{BB962C8B-B14F-4D97-AF65-F5344CB8AC3E}">
        <p14:creationId xmlns:p14="http://schemas.microsoft.com/office/powerpoint/2010/main" val="39421691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r>
              <a:rPr lang="en-US" sz="4400" dirty="0"/>
              <a:t>Suggested Terms</a:t>
            </a:r>
          </a:p>
        </p:txBody>
      </p:sp>
      <p:sp>
        <p:nvSpPr>
          <p:cNvPr id="3" name="Content Placeholder 2"/>
          <p:cNvSpPr>
            <a:spLocks noGrp="1"/>
          </p:cNvSpPr>
          <p:nvPr>
            <p:ph type="body" sz="half" idx="2"/>
          </p:nvPr>
        </p:nvSpPr>
        <p:spPr/>
        <p:txBody>
          <a:bodyPr>
            <a:normAutofit/>
          </a:bodyPr>
          <a:lstStyle/>
          <a:p>
            <a:r>
              <a:rPr lang="en-US" dirty="0"/>
              <a:t>Remember: If you find brainstorming terms to add to your search phrase to be frustrating, you can always use the “Suggested terms” list at the bottom left of the results page to get ideas for terms to add to (or remove from) your search phrase and results.</a:t>
            </a:r>
          </a:p>
        </p:txBody>
      </p:sp>
      <p:sp>
        <p:nvSpPr>
          <p:cNvPr id="4" name="Slide Number Placeholder 3"/>
          <p:cNvSpPr>
            <a:spLocks noGrp="1"/>
          </p:cNvSpPr>
          <p:nvPr>
            <p:ph type="sldNum" sz="quarter" idx="12"/>
          </p:nvPr>
        </p:nvSpPr>
        <p:spPr/>
        <p:txBody>
          <a:bodyPr/>
          <a:lstStyle/>
          <a:p>
            <a:fld id="{7FA3D811-EF71-5D4F-8143-6B7EDEDD47A5}" type="slidenum">
              <a:rPr lang="en-US" altLang="en-US" smtClean="0"/>
              <a:pPr/>
              <a:t>33</a:t>
            </a:fld>
            <a:endParaRPr lang="en-US" altLang="en-US" dirty="0"/>
          </a:p>
        </p:txBody>
      </p:sp>
      <p:sp>
        <p:nvSpPr>
          <p:cNvPr id="7" name="Footer Placeholder 7"/>
          <p:cNvSpPr>
            <a:spLocks noGrp="1"/>
          </p:cNvSpPr>
          <p:nvPr>
            <p:ph type="ftr" sz="quarter" idx="4294967295"/>
          </p:nvPr>
        </p:nvSpPr>
        <p:spPr>
          <a:xfrm>
            <a:off x="628650" y="6356351"/>
            <a:ext cx="3028950" cy="365125"/>
          </a:xfrm>
          <a:prstGeom prst="rect">
            <a:avLst/>
          </a:prstGeom>
        </p:spPr>
        <p:txBody>
          <a:bodyPr/>
          <a:lstStyle/>
          <a:p>
            <a:r>
              <a:rPr lang="en-US" altLang="en-US" sz="1200" dirty="0">
                <a:solidFill>
                  <a:srgbClr val="454545"/>
                </a:solidFill>
                <a:latin typeface="Helvetica Neue" panose="02000503000000020004" pitchFamily="2"/>
                <a:ea typeface="Helvetica Neue" panose="02000503000000020004" pitchFamily="2"/>
                <a:cs typeface="Helvetica Neue" panose="02000503000000020004" pitchFamily="2"/>
              </a:rPr>
              <a:t>Introduction to Boolean Searching</a:t>
            </a:r>
          </a:p>
        </p:txBody>
      </p:sp>
      <p:pic>
        <p:nvPicPr>
          <p:cNvPr id="10" name="Picture Placeholder 9">
            <a:extLst>
              <a:ext uri="{FF2B5EF4-FFF2-40B4-BE49-F238E27FC236}">
                <a16:creationId xmlns:a16="http://schemas.microsoft.com/office/drawing/2014/main" id="{E0E32603-91DD-49CE-92EF-90E2D87CC136}"/>
              </a:ext>
            </a:extLst>
          </p:cNvPr>
          <p:cNvPicPr>
            <a:picLocks noGrp="1" noChangeAspect="1"/>
          </p:cNvPicPr>
          <p:nvPr>
            <p:ph type="pic" idx="1"/>
          </p:nvPr>
        </p:nvPicPr>
        <p:blipFill>
          <a:blip r:embed="rId2"/>
          <a:srcRect l="4967" r="4967"/>
          <a:stretch>
            <a:fillRect/>
          </a:stretch>
        </p:blipFill>
        <p:spPr>
          <a:prstGeom prst="rect">
            <a:avLst/>
          </a:prstGeom>
        </p:spPr>
      </p:pic>
    </p:spTree>
    <p:extLst>
      <p:ext uri="{BB962C8B-B14F-4D97-AF65-F5344CB8AC3E}">
        <p14:creationId xmlns:p14="http://schemas.microsoft.com/office/powerpoint/2010/main" val="40396596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992876" y="4908755"/>
            <a:ext cx="5922400" cy="369332"/>
          </a:xfrm>
          <a:prstGeom prst="rect">
            <a:avLst/>
          </a:prstGeom>
        </p:spPr>
        <p:txBody>
          <a:bodyPr wrap="square">
            <a:spAutoFit/>
          </a:bodyPr>
          <a:lstStyle/>
          <a:p>
            <a:pPr algn="ctr"/>
            <a:r>
              <a:rPr lang="en-US" i="0" dirty="0">
                <a:solidFill>
                  <a:schemeClr val="bg1"/>
                </a:solidFill>
                <a:latin typeface="HelveticaNeue LT 35 Thin" panose="020B0403020202020204" pitchFamily="34" charset="0"/>
              </a:rPr>
              <a:t>Additional Training Resources:</a:t>
            </a:r>
          </a:p>
        </p:txBody>
      </p:sp>
      <p:sp>
        <p:nvSpPr>
          <p:cNvPr id="15" name="Title 20"/>
          <p:cNvSpPr>
            <a:spLocks noGrp="1"/>
          </p:cNvSpPr>
          <p:nvPr>
            <p:ph type="title"/>
          </p:nvPr>
        </p:nvSpPr>
        <p:spPr/>
        <p:txBody>
          <a:bodyPr/>
          <a:lstStyle/>
          <a:p>
            <a:r>
              <a:rPr lang="en-US" dirty="0"/>
              <a:t>Customer support</a:t>
            </a:r>
          </a:p>
        </p:txBody>
      </p:sp>
      <p:sp>
        <p:nvSpPr>
          <p:cNvPr id="20" name="Content Placeholder 19"/>
          <p:cNvSpPr>
            <a:spLocks noGrp="1"/>
          </p:cNvSpPr>
          <p:nvPr>
            <p:ph idx="1"/>
          </p:nvPr>
        </p:nvSpPr>
        <p:spPr/>
        <p:txBody>
          <a:bodyPr/>
          <a:lstStyle/>
          <a:p>
            <a:r>
              <a:rPr lang="en-US" dirty="0"/>
              <a:t>8 am </a:t>
            </a:r>
            <a:r>
              <a:rPr lang="en-US"/>
              <a:t>- 9 </a:t>
            </a:r>
            <a:r>
              <a:rPr lang="en-US" dirty="0"/>
              <a:t>pm Eastern, Monday through Friday</a:t>
            </a:r>
          </a:p>
          <a:p>
            <a:r>
              <a:rPr lang="en-US" sz="2000" dirty="0"/>
              <a:t>(excluding holidays)</a:t>
            </a:r>
          </a:p>
          <a:p>
            <a:endParaRPr lang="en-US" sz="2000" dirty="0"/>
          </a:p>
          <a:p>
            <a:pPr lvl="1"/>
            <a:r>
              <a:rPr lang="en-US" dirty="0"/>
              <a:t>Call: 1-866-773-2782</a:t>
            </a:r>
          </a:p>
          <a:p>
            <a:pPr lvl="1"/>
            <a:endParaRPr lang="en-US" dirty="0"/>
          </a:p>
          <a:p>
            <a:pPr lvl="1"/>
            <a:r>
              <a:rPr lang="en-US" dirty="0"/>
              <a:t>Email: support@fastcase.com</a:t>
            </a:r>
          </a:p>
          <a:p>
            <a:pPr lvl="1"/>
            <a:endParaRPr lang="en-US" dirty="0"/>
          </a:p>
          <a:p>
            <a:pPr lvl="1"/>
            <a:r>
              <a:rPr lang="en-US" dirty="0"/>
              <a:t>Live Chat: Help -&gt; Live Help</a:t>
            </a:r>
          </a:p>
          <a:p>
            <a:pPr lvl="1"/>
            <a:endParaRPr lang="en-US" sz="2000" dirty="0"/>
          </a:p>
          <a:p>
            <a:pPr lvl="1"/>
            <a:endParaRPr lang="en-US" sz="2000" dirty="0"/>
          </a:p>
          <a:p>
            <a:endParaRPr lang="en-US" dirty="0"/>
          </a:p>
        </p:txBody>
      </p:sp>
      <p:sp>
        <p:nvSpPr>
          <p:cNvPr id="2" name="Slide Number Placeholder 1"/>
          <p:cNvSpPr>
            <a:spLocks noGrp="1"/>
          </p:cNvSpPr>
          <p:nvPr>
            <p:ph type="sldNum" sz="quarter" idx="12"/>
          </p:nvPr>
        </p:nvSpPr>
        <p:spPr/>
        <p:txBody>
          <a:bodyPr/>
          <a:lstStyle/>
          <a:p>
            <a:fld id="{80513C55-799D-034B-A9EE-997A88C1F293}" type="slidenum">
              <a:rPr lang="en-US" altLang="en-US" smtClean="0"/>
              <a:pPr/>
              <a:t>34</a:t>
            </a:fld>
            <a:endParaRPr lang="en-US" altLang="en-US" dirty="0"/>
          </a:p>
        </p:txBody>
      </p:sp>
      <p:sp>
        <p:nvSpPr>
          <p:cNvPr id="7" name="Footer Placeholder 7"/>
          <p:cNvSpPr>
            <a:spLocks noGrp="1"/>
          </p:cNvSpPr>
          <p:nvPr>
            <p:ph type="ftr" sz="quarter" idx="4294967295"/>
          </p:nvPr>
        </p:nvSpPr>
        <p:spPr>
          <a:xfrm>
            <a:off x="628650" y="6356351"/>
            <a:ext cx="3028950" cy="365125"/>
          </a:xfrm>
          <a:prstGeom prst="rect">
            <a:avLst/>
          </a:prstGeom>
        </p:spPr>
        <p:txBody>
          <a:bodyPr/>
          <a:lstStyle/>
          <a:p>
            <a:r>
              <a:rPr lang="en-US" altLang="en-US" sz="1200" dirty="0">
                <a:solidFill>
                  <a:srgbClr val="454545"/>
                </a:solidFill>
                <a:latin typeface="Helvetica Neue" panose="02000503000000020004" pitchFamily="2"/>
                <a:ea typeface="Helvetica Neue" panose="02000503000000020004" pitchFamily="2"/>
                <a:cs typeface="Helvetica Neue" panose="02000503000000020004" pitchFamily="2"/>
              </a:rPr>
              <a:t>Introduction to Boolean Searching</a:t>
            </a:r>
          </a:p>
        </p:txBody>
      </p:sp>
    </p:spTree>
    <p:extLst>
      <p:ext uri="{BB962C8B-B14F-4D97-AF65-F5344CB8AC3E}">
        <p14:creationId xmlns:p14="http://schemas.microsoft.com/office/powerpoint/2010/main" val="2587089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Google search circa 2016</a:t>
            </a:r>
          </a:p>
        </p:txBody>
      </p:sp>
      <p:pic>
        <p:nvPicPr>
          <p:cNvPr id="6" name="Picture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28650" y="3133202"/>
            <a:ext cx="3886200" cy="1736184"/>
          </a:xfrm>
        </p:spPr>
      </p:pic>
      <p:sp>
        <p:nvSpPr>
          <p:cNvPr id="4" name="Text Placeholder 3"/>
          <p:cNvSpPr>
            <a:spLocks noGrp="1"/>
          </p:cNvSpPr>
          <p:nvPr>
            <p:ph sz="half" idx="2"/>
          </p:nvPr>
        </p:nvSpPr>
        <p:spPr/>
        <p:txBody>
          <a:bodyPr/>
          <a:lstStyle/>
          <a:p>
            <a:r>
              <a:rPr lang="en-US" dirty="0"/>
              <a:t>Example of a full-text database</a:t>
            </a:r>
          </a:p>
        </p:txBody>
      </p:sp>
      <p:sp>
        <p:nvSpPr>
          <p:cNvPr id="3" name="Slide Number Placeholder 2"/>
          <p:cNvSpPr>
            <a:spLocks noGrp="1"/>
          </p:cNvSpPr>
          <p:nvPr>
            <p:ph type="sldNum" sz="quarter" idx="12"/>
          </p:nvPr>
        </p:nvSpPr>
        <p:spPr/>
        <p:txBody>
          <a:bodyPr/>
          <a:lstStyle/>
          <a:p>
            <a:fld id="{9A59AB2F-D0F4-2F4C-A974-B289B2C65A30}" type="slidenum">
              <a:rPr lang="en-US" altLang="en-US" smtClean="0"/>
              <a:pPr/>
              <a:t>4</a:t>
            </a:fld>
            <a:endParaRPr lang="en-US" altLang="en-US" dirty="0"/>
          </a:p>
        </p:txBody>
      </p:sp>
      <p:sp>
        <p:nvSpPr>
          <p:cNvPr id="7" name="Footer Placeholder 7"/>
          <p:cNvSpPr>
            <a:spLocks noGrp="1"/>
          </p:cNvSpPr>
          <p:nvPr>
            <p:ph type="ftr" sz="quarter" idx="4294967295"/>
          </p:nvPr>
        </p:nvSpPr>
        <p:spPr>
          <a:xfrm>
            <a:off x="628650" y="6356351"/>
            <a:ext cx="3028950" cy="365125"/>
          </a:xfrm>
          <a:prstGeom prst="rect">
            <a:avLst/>
          </a:prstGeom>
        </p:spPr>
        <p:txBody>
          <a:bodyPr/>
          <a:lstStyle/>
          <a:p>
            <a:r>
              <a:rPr lang="en-US" altLang="en-US" sz="1200" dirty="0">
                <a:solidFill>
                  <a:srgbClr val="454545"/>
                </a:solidFill>
                <a:latin typeface="Helvetica Neue" panose="02000503000000020004" pitchFamily="2"/>
                <a:ea typeface="Helvetica Neue" panose="02000503000000020004" pitchFamily="2"/>
                <a:cs typeface="Helvetica Neue" panose="02000503000000020004" pitchFamily="2"/>
              </a:rPr>
              <a:t>Introduction to Boolean Searching</a:t>
            </a:r>
          </a:p>
        </p:txBody>
      </p:sp>
    </p:spTree>
    <p:extLst>
      <p:ext uri="{BB962C8B-B14F-4D97-AF65-F5344CB8AC3E}">
        <p14:creationId xmlns:p14="http://schemas.microsoft.com/office/powerpoint/2010/main" val="65426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Before we begin: </a:t>
            </a:r>
            <a:br>
              <a:rPr lang="en-US" dirty="0"/>
            </a:br>
            <a:r>
              <a:rPr lang="en-US" dirty="0"/>
              <a:t>boolean vs. natural language</a:t>
            </a:r>
          </a:p>
        </p:txBody>
      </p:sp>
      <p:sp>
        <p:nvSpPr>
          <p:cNvPr id="3" name="Slide Number Placeholder 2"/>
          <p:cNvSpPr>
            <a:spLocks noGrp="1"/>
          </p:cNvSpPr>
          <p:nvPr>
            <p:ph type="sldNum" sz="quarter" idx="12"/>
          </p:nvPr>
        </p:nvSpPr>
        <p:spPr/>
        <p:txBody>
          <a:bodyPr/>
          <a:lstStyle/>
          <a:p>
            <a:fld id="{9A59AB2F-D0F4-2F4C-A974-B289B2C65A30}" type="slidenum">
              <a:rPr lang="en-US" altLang="en-US" smtClean="0"/>
              <a:pPr/>
              <a:t>5</a:t>
            </a:fld>
            <a:endParaRPr lang="en-US" altLang="en-US" dirty="0"/>
          </a:p>
        </p:txBody>
      </p:sp>
      <p:sp>
        <p:nvSpPr>
          <p:cNvPr id="7" name="Footer Placeholder 7"/>
          <p:cNvSpPr>
            <a:spLocks noGrp="1"/>
          </p:cNvSpPr>
          <p:nvPr>
            <p:ph type="ftr" sz="quarter" idx="4294967295"/>
          </p:nvPr>
        </p:nvSpPr>
        <p:spPr>
          <a:xfrm>
            <a:off x="628650" y="6356351"/>
            <a:ext cx="3028950" cy="365125"/>
          </a:xfrm>
          <a:prstGeom prst="rect">
            <a:avLst/>
          </a:prstGeom>
        </p:spPr>
        <p:txBody>
          <a:bodyPr/>
          <a:lstStyle/>
          <a:p>
            <a:r>
              <a:rPr lang="en-US" altLang="en-US" sz="1200" dirty="0">
                <a:solidFill>
                  <a:srgbClr val="454545"/>
                </a:solidFill>
                <a:latin typeface="Helvetica Neue" panose="02000503000000020004" pitchFamily="2"/>
                <a:ea typeface="Helvetica Neue" panose="02000503000000020004" pitchFamily="2"/>
                <a:cs typeface="Helvetica Neue" panose="02000503000000020004" pitchFamily="2"/>
              </a:rPr>
              <a:t>Introduction to Boolean Searching</a:t>
            </a:r>
          </a:p>
        </p:txBody>
      </p:sp>
      <p:pic>
        <p:nvPicPr>
          <p:cNvPr id="9" name="Content Placeholder 8">
            <a:extLst>
              <a:ext uri="{FF2B5EF4-FFF2-40B4-BE49-F238E27FC236}">
                <a16:creationId xmlns:a16="http://schemas.microsoft.com/office/drawing/2014/main" id="{C211DF97-A89A-4C78-A763-A59A07C0F787}"/>
              </a:ext>
            </a:extLst>
          </p:cNvPr>
          <p:cNvPicPr>
            <a:picLocks noGrp="1" noChangeAspect="1"/>
          </p:cNvPicPr>
          <p:nvPr>
            <p:ph sz="half" idx="1"/>
          </p:nvPr>
        </p:nvPicPr>
        <p:blipFill>
          <a:blip r:embed="rId3"/>
          <a:stretch>
            <a:fillRect/>
          </a:stretch>
        </p:blipFill>
        <p:spPr>
          <a:xfrm>
            <a:off x="628650" y="2133600"/>
            <a:ext cx="7677150" cy="3367170"/>
          </a:xfrm>
          <a:prstGeom prst="rect">
            <a:avLst/>
          </a:prstGeom>
        </p:spPr>
      </p:pic>
    </p:spTree>
    <p:extLst>
      <p:ext uri="{BB962C8B-B14F-4D97-AF65-F5344CB8AC3E}">
        <p14:creationId xmlns:p14="http://schemas.microsoft.com/office/powerpoint/2010/main" val="1711577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Before we begin: </a:t>
            </a:r>
            <a:br>
              <a:rPr lang="en-US" dirty="0"/>
            </a:br>
            <a:r>
              <a:rPr lang="en-US" dirty="0"/>
              <a:t>know the scope</a:t>
            </a:r>
          </a:p>
        </p:txBody>
      </p:sp>
      <p:sp>
        <p:nvSpPr>
          <p:cNvPr id="7" name="Text Placeholder 6"/>
          <p:cNvSpPr>
            <a:spLocks noGrp="1"/>
          </p:cNvSpPr>
          <p:nvPr>
            <p:ph type="body" idx="1"/>
          </p:nvPr>
        </p:nvSpPr>
        <p:spPr>
          <a:xfrm>
            <a:off x="553642" y="1843088"/>
            <a:ext cx="8133158" cy="1204912"/>
          </a:xfrm>
        </p:spPr>
        <p:txBody>
          <a:bodyPr>
            <a:normAutofit lnSpcReduction="10000"/>
          </a:bodyPr>
          <a:lstStyle/>
          <a:p>
            <a:r>
              <a:rPr lang="en-US" dirty="0"/>
              <a:t>Know the scope of what you’re searching (the “corpus”) so you aren’t guessing what’s in the database. </a:t>
            </a:r>
            <a:r>
              <a:rPr lang="en-US" dirty="0">
                <a:hlinkClick r:id="rId3"/>
              </a:rPr>
              <a:t>www.fastcase.com/coverage</a:t>
            </a:r>
            <a:endParaRPr lang="en-US" dirty="0"/>
          </a:p>
        </p:txBody>
      </p:sp>
      <p:sp>
        <p:nvSpPr>
          <p:cNvPr id="3" name="Slide Number Placeholder 2"/>
          <p:cNvSpPr>
            <a:spLocks noGrp="1"/>
          </p:cNvSpPr>
          <p:nvPr>
            <p:ph type="sldNum" sz="quarter" idx="12"/>
          </p:nvPr>
        </p:nvSpPr>
        <p:spPr/>
        <p:txBody>
          <a:bodyPr/>
          <a:lstStyle/>
          <a:p>
            <a:fld id="{45E49236-5694-D744-A033-643D9FEB5D8E}" type="slidenum">
              <a:rPr lang="en-US" altLang="en-US" smtClean="0"/>
              <a:pPr/>
              <a:t>6</a:t>
            </a:fld>
            <a:endParaRPr lang="en-US" altLang="en-US" dirty="0"/>
          </a:p>
        </p:txBody>
      </p:sp>
      <p:sp>
        <p:nvSpPr>
          <p:cNvPr id="8" name="Footer Placeholder 7"/>
          <p:cNvSpPr>
            <a:spLocks noGrp="1"/>
          </p:cNvSpPr>
          <p:nvPr>
            <p:ph type="ftr" sz="quarter" idx="4294967295"/>
          </p:nvPr>
        </p:nvSpPr>
        <p:spPr>
          <a:xfrm>
            <a:off x="628650" y="6356351"/>
            <a:ext cx="3028950" cy="365125"/>
          </a:xfrm>
          <a:prstGeom prst="rect">
            <a:avLst/>
          </a:prstGeom>
        </p:spPr>
        <p:txBody>
          <a:bodyPr/>
          <a:lstStyle/>
          <a:p>
            <a:r>
              <a:rPr lang="en-US" altLang="en-US" sz="1200" dirty="0">
                <a:solidFill>
                  <a:srgbClr val="454545"/>
                </a:solidFill>
                <a:latin typeface="Helvetica Neue" panose="02000503000000020004" pitchFamily="2"/>
                <a:ea typeface="Helvetica Neue" panose="02000503000000020004" pitchFamily="2"/>
                <a:cs typeface="Helvetica Neue" panose="02000503000000020004" pitchFamily="2"/>
              </a:rPr>
              <a:t>Introduction to Boolean Searching</a:t>
            </a:r>
          </a:p>
        </p:txBody>
      </p:sp>
      <p:pic>
        <p:nvPicPr>
          <p:cNvPr id="5" name="Content Placeholder 4"/>
          <p:cNvPicPr>
            <a:picLocks noGrp="1" noChangeAspect="1"/>
          </p:cNvPicPr>
          <p:nvPr>
            <p:ph sz="half" idx="2"/>
          </p:nvPr>
        </p:nvPicPr>
        <p:blipFill>
          <a:blip r:embed="rId4"/>
          <a:stretch>
            <a:fillRect/>
          </a:stretch>
        </p:blipFill>
        <p:spPr>
          <a:xfrm>
            <a:off x="2438400" y="3581400"/>
            <a:ext cx="3868737" cy="2426011"/>
          </a:xfrm>
          <a:prstGeom prst="rect">
            <a:avLst/>
          </a:prstGeom>
        </p:spPr>
      </p:pic>
    </p:spTree>
    <p:extLst>
      <p:ext uri="{BB962C8B-B14F-4D97-AF65-F5344CB8AC3E}">
        <p14:creationId xmlns:p14="http://schemas.microsoft.com/office/powerpoint/2010/main" val="707171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things to keep in mind</a:t>
            </a:r>
          </a:p>
        </p:txBody>
      </p:sp>
      <p:sp>
        <p:nvSpPr>
          <p:cNvPr id="6" name="Text Placeholder 5"/>
          <p:cNvSpPr>
            <a:spLocks noGrp="1"/>
          </p:cNvSpPr>
          <p:nvPr>
            <p:ph type="body" idx="1"/>
          </p:nvPr>
        </p:nvSpPr>
        <p:spPr/>
        <p:txBody>
          <a:bodyPr/>
          <a:lstStyle/>
          <a:p>
            <a:r>
              <a:rPr lang="en-US" dirty="0"/>
              <a:t>Synonymy</a:t>
            </a:r>
          </a:p>
        </p:txBody>
      </p:sp>
      <p:sp>
        <p:nvSpPr>
          <p:cNvPr id="7" name="Text Placeholder 6"/>
          <p:cNvSpPr>
            <a:spLocks noGrp="1"/>
          </p:cNvSpPr>
          <p:nvPr>
            <p:ph type="body" sz="quarter" idx="3"/>
          </p:nvPr>
        </p:nvSpPr>
        <p:spPr/>
        <p:txBody>
          <a:bodyPr/>
          <a:lstStyle/>
          <a:p>
            <a:r>
              <a:rPr lang="en-US" dirty="0"/>
              <a:t>Ambiguity</a:t>
            </a:r>
          </a:p>
        </p:txBody>
      </p:sp>
      <p:sp>
        <p:nvSpPr>
          <p:cNvPr id="8" name="Content Placeholder 7"/>
          <p:cNvSpPr>
            <a:spLocks noGrp="1"/>
          </p:cNvSpPr>
          <p:nvPr>
            <p:ph sz="quarter" idx="4"/>
          </p:nvPr>
        </p:nvSpPr>
        <p:spPr/>
        <p:txBody>
          <a:bodyPr/>
          <a:lstStyle/>
          <a:p>
            <a:pPr lvl="1"/>
            <a:r>
              <a:rPr lang="en-US" dirty="0"/>
              <a:t>Words that can mean more than one thing</a:t>
            </a:r>
          </a:p>
          <a:p>
            <a:pPr lvl="1"/>
            <a:r>
              <a:rPr lang="en-US" dirty="0"/>
              <a:t>Avoid ambiguity by adding terms or the “not” operator</a:t>
            </a:r>
          </a:p>
          <a:p>
            <a:pPr lvl="1"/>
            <a:r>
              <a:rPr lang="en-US" dirty="0"/>
              <a:t>Ex: Negligence not criminal</a:t>
            </a:r>
          </a:p>
          <a:p>
            <a:endParaRPr lang="en-US" dirty="0"/>
          </a:p>
        </p:txBody>
      </p:sp>
      <p:sp>
        <p:nvSpPr>
          <p:cNvPr id="14" name="Content Placeholder 13"/>
          <p:cNvSpPr>
            <a:spLocks noGrp="1"/>
          </p:cNvSpPr>
          <p:nvPr>
            <p:ph sz="half" idx="2"/>
          </p:nvPr>
        </p:nvSpPr>
        <p:spPr/>
        <p:txBody>
          <a:bodyPr/>
          <a:lstStyle/>
          <a:p>
            <a:pPr marL="342900" lvl="1"/>
            <a:r>
              <a:rPr lang="en-US" dirty="0"/>
              <a:t>Words that can mean the same thing</a:t>
            </a:r>
          </a:p>
          <a:p>
            <a:pPr marL="342900" lvl="1"/>
            <a:r>
              <a:rPr lang="en-US" dirty="0"/>
              <a:t>Use synonyms for better results</a:t>
            </a:r>
          </a:p>
          <a:p>
            <a:pPr marL="342900" lvl="1"/>
            <a:r>
              <a:rPr lang="en-US" dirty="0"/>
              <a:t>Ex. Car, vehicle, truck, van, automobile</a:t>
            </a:r>
          </a:p>
        </p:txBody>
      </p:sp>
      <p:sp>
        <p:nvSpPr>
          <p:cNvPr id="3" name="Slide Number Placeholder 2"/>
          <p:cNvSpPr>
            <a:spLocks noGrp="1"/>
          </p:cNvSpPr>
          <p:nvPr>
            <p:ph type="sldNum" sz="quarter" idx="12"/>
          </p:nvPr>
        </p:nvSpPr>
        <p:spPr/>
        <p:txBody>
          <a:bodyPr/>
          <a:lstStyle/>
          <a:p>
            <a:fld id="{45E49236-5694-D744-A033-643D9FEB5D8E}" type="slidenum">
              <a:rPr lang="en-US" altLang="en-US" smtClean="0"/>
              <a:pPr/>
              <a:t>7</a:t>
            </a:fld>
            <a:endParaRPr lang="en-US" altLang="en-US" dirty="0"/>
          </a:p>
        </p:txBody>
      </p:sp>
      <p:sp>
        <p:nvSpPr>
          <p:cNvPr id="10" name="Footer Placeholder 7"/>
          <p:cNvSpPr>
            <a:spLocks noGrp="1"/>
          </p:cNvSpPr>
          <p:nvPr>
            <p:ph type="ftr" sz="quarter" idx="4294967295"/>
          </p:nvPr>
        </p:nvSpPr>
        <p:spPr>
          <a:xfrm>
            <a:off x="628650" y="6356351"/>
            <a:ext cx="3028950" cy="365125"/>
          </a:xfrm>
          <a:prstGeom prst="rect">
            <a:avLst/>
          </a:prstGeom>
        </p:spPr>
        <p:txBody>
          <a:bodyPr/>
          <a:lstStyle/>
          <a:p>
            <a:r>
              <a:rPr lang="en-US" altLang="en-US" sz="1200" dirty="0">
                <a:solidFill>
                  <a:srgbClr val="454545"/>
                </a:solidFill>
                <a:latin typeface="Helvetica Neue" panose="02000503000000020004" pitchFamily="2"/>
                <a:ea typeface="Helvetica Neue" panose="02000503000000020004" pitchFamily="2"/>
                <a:cs typeface="Helvetica Neue" panose="02000503000000020004" pitchFamily="2"/>
              </a:rPr>
              <a:t>Introduction to Boolean Searching</a:t>
            </a:r>
          </a:p>
        </p:txBody>
      </p:sp>
    </p:spTree>
    <p:extLst>
      <p:ext uri="{BB962C8B-B14F-4D97-AF65-F5344CB8AC3E}">
        <p14:creationId xmlns:p14="http://schemas.microsoft.com/office/powerpoint/2010/main" val="2372776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 process</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211552130"/>
              </p:ext>
            </p:extLst>
          </p:nvPr>
        </p:nvGraphicFramePr>
        <p:xfrm>
          <a:off x="2590800" y="2514600"/>
          <a:ext cx="38862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p:cNvSpPr>
            <a:spLocks noGrp="1"/>
          </p:cNvSpPr>
          <p:nvPr>
            <p:ph sz="half" idx="2"/>
          </p:nvPr>
        </p:nvSpPr>
        <p:spPr>
          <a:xfrm>
            <a:off x="628650" y="1905000"/>
            <a:ext cx="7886700" cy="838199"/>
          </a:xfrm>
        </p:spPr>
        <p:txBody>
          <a:bodyPr>
            <a:normAutofit/>
          </a:bodyPr>
          <a:lstStyle/>
          <a:p>
            <a:r>
              <a:rPr lang="en-US" sz="2400" dirty="0"/>
              <a:t>A good search is like a dance — general steps you follow with added flourish to impress people</a:t>
            </a:r>
          </a:p>
        </p:txBody>
      </p:sp>
      <p:sp>
        <p:nvSpPr>
          <p:cNvPr id="6" name="Rectangle 5"/>
          <p:cNvSpPr/>
          <p:nvPr/>
        </p:nvSpPr>
        <p:spPr>
          <a:xfrm>
            <a:off x="3422204" y="3965575"/>
            <a:ext cx="2223391" cy="1200329"/>
          </a:xfrm>
          <a:prstGeom prst="rect">
            <a:avLst/>
          </a:prstGeom>
          <a:noFill/>
        </p:spPr>
        <p:txBody>
          <a:bodyPr wrap="square" lIns="91440" tIns="45720" rIns="91440" bIns="45720">
            <a:spAutoFit/>
          </a:bodyPr>
          <a:lstStyle/>
          <a:p>
            <a:pPr algn="ctr"/>
            <a:r>
              <a:rPr lang="en-US" sz="2400" dirty="0">
                <a:ln w="0">
                  <a:noFill/>
                </a:ln>
                <a:solidFill>
                  <a:srgbClr val="FE8000"/>
                </a:solidFill>
                <a:latin typeface="Helvetica Neue" panose="02000503000000020004" pitchFamily="2"/>
                <a:ea typeface="Helvetica Neue" panose="02000503000000020004" pitchFamily="2"/>
                <a:cs typeface="Helvetica Neue" panose="02000503000000020004" pitchFamily="2"/>
              </a:rPr>
              <a:t>Legal Research Dance</a:t>
            </a:r>
          </a:p>
        </p:txBody>
      </p:sp>
      <p:sp>
        <p:nvSpPr>
          <p:cNvPr id="3" name="Slide Number Placeholder 2"/>
          <p:cNvSpPr>
            <a:spLocks noGrp="1"/>
          </p:cNvSpPr>
          <p:nvPr>
            <p:ph type="sldNum" sz="quarter" idx="12"/>
          </p:nvPr>
        </p:nvSpPr>
        <p:spPr/>
        <p:txBody>
          <a:bodyPr/>
          <a:lstStyle/>
          <a:p>
            <a:fld id="{9A59AB2F-D0F4-2F4C-A974-B289B2C65A30}" type="slidenum">
              <a:rPr lang="en-US" altLang="en-US" smtClean="0"/>
              <a:pPr/>
              <a:t>8</a:t>
            </a:fld>
            <a:endParaRPr lang="en-US" altLang="en-US" dirty="0"/>
          </a:p>
        </p:txBody>
      </p:sp>
      <p:sp>
        <p:nvSpPr>
          <p:cNvPr id="8" name="Footer Placeholder 7"/>
          <p:cNvSpPr>
            <a:spLocks noGrp="1"/>
          </p:cNvSpPr>
          <p:nvPr>
            <p:ph type="ftr" sz="quarter" idx="4294967295"/>
          </p:nvPr>
        </p:nvSpPr>
        <p:spPr>
          <a:xfrm>
            <a:off x="628650" y="6356351"/>
            <a:ext cx="3028950" cy="365125"/>
          </a:xfrm>
          <a:prstGeom prst="rect">
            <a:avLst/>
          </a:prstGeom>
        </p:spPr>
        <p:txBody>
          <a:bodyPr/>
          <a:lstStyle/>
          <a:p>
            <a:r>
              <a:rPr lang="en-US" altLang="en-US" sz="1200" dirty="0">
                <a:solidFill>
                  <a:srgbClr val="454545"/>
                </a:solidFill>
                <a:latin typeface="Helvetica Neue" panose="02000503000000020004" pitchFamily="2"/>
                <a:ea typeface="Helvetica Neue" panose="02000503000000020004" pitchFamily="2"/>
                <a:cs typeface="Helvetica Neue" panose="02000503000000020004" pitchFamily="2"/>
              </a:rPr>
              <a:t>Introduction to Boolean Searching</a:t>
            </a:r>
          </a:p>
        </p:txBody>
      </p:sp>
    </p:spTree>
    <p:extLst>
      <p:ext uri="{BB962C8B-B14F-4D97-AF65-F5344CB8AC3E}">
        <p14:creationId xmlns:p14="http://schemas.microsoft.com/office/powerpoint/2010/main" val="2172970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Laying the groundwork</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7580841"/>
              </p:ext>
            </p:extLst>
          </p:nvPr>
        </p:nvGraphicFramePr>
        <p:xfrm>
          <a:off x="3521762" y="1810017"/>
          <a:ext cx="7669344" cy="52657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000" y="2667000"/>
            <a:ext cx="4427553" cy="3139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Slide Number Placeholder 4"/>
          <p:cNvSpPr>
            <a:spLocks noGrp="1"/>
          </p:cNvSpPr>
          <p:nvPr>
            <p:ph type="sldNum" sz="quarter" idx="12"/>
          </p:nvPr>
        </p:nvSpPr>
        <p:spPr/>
        <p:txBody>
          <a:bodyPr/>
          <a:lstStyle/>
          <a:p>
            <a:fld id="{80513C55-799D-034B-A9EE-997A88C1F293}" type="slidenum">
              <a:rPr lang="en-US" altLang="en-US" smtClean="0"/>
              <a:pPr/>
              <a:t>9</a:t>
            </a:fld>
            <a:endParaRPr lang="en-US" altLang="en-US" dirty="0"/>
          </a:p>
        </p:txBody>
      </p:sp>
      <p:sp>
        <p:nvSpPr>
          <p:cNvPr id="7" name="Footer Placeholder 7"/>
          <p:cNvSpPr>
            <a:spLocks noGrp="1"/>
          </p:cNvSpPr>
          <p:nvPr>
            <p:ph type="ftr" sz="quarter" idx="4294967295"/>
          </p:nvPr>
        </p:nvSpPr>
        <p:spPr>
          <a:xfrm>
            <a:off x="628650" y="6356351"/>
            <a:ext cx="3028950" cy="365125"/>
          </a:xfrm>
          <a:prstGeom prst="rect">
            <a:avLst/>
          </a:prstGeom>
        </p:spPr>
        <p:txBody>
          <a:bodyPr/>
          <a:lstStyle/>
          <a:p>
            <a:r>
              <a:rPr lang="en-US" altLang="en-US" sz="1200" dirty="0">
                <a:solidFill>
                  <a:srgbClr val="454545"/>
                </a:solidFill>
                <a:latin typeface="Helvetica Neue" panose="02000503000000020004" pitchFamily="2"/>
                <a:ea typeface="Helvetica Neue" panose="02000503000000020004" pitchFamily="2"/>
                <a:cs typeface="Helvetica Neue" panose="02000503000000020004" pitchFamily="2"/>
              </a:rPr>
              <a:t>Introduction to Boolean Searching</a:t>
            </a:r>
          </a:p>
        </p:txBody>
      </p:sp>
    </p:spTree>
    <p:extLst>
      <p:ext uri="{BB962C8B-B14F-4D97-AF65-F5344CB8AC3E}">
        <p14:creationId xmlns:p14="http://schemas.microsoft.com/office/powerpoint/2010/main" val="2953948204"/>
      </p:ext>
    </p:extLst>
  </p:cSld>
  <p:clrMapOvr>
    <a:masterClrMapping/>
  </p:clrMapOvr>
</p:sld>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951</TotalTime>
  <Words>7117</Words>
  <Application>Microsoft Office PowerPoint</Application>
  <PresentationFormat>On-screen Show (4:3)</PresentationFormat>
  <Paragraphs>523</Paragraphs>
  <Slides>34</Slides>
  <Notes>31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Calibri</vt:lpstr>
      <vt:lpstr>Calibri Light</vt:lpstr>
      <vt:lpstr>Garamond</vt:lpstr>
      <vt:lpstr>Helvetica Neue</vt:lpstr>
      <vt:lpstr>HelveticaNeue</vt:lpstr>
      <vt:lpstr>HelveticaNeue LT 35 Thin</vt:lpstr>
      <vt:lpstr>Wingdings</vt:lpstr>
      <vt:lpstr>Default Design</vt:lpstr>
      <vt:lpstr>Introduction to Boolean Searching</vt:lpstr>
      <vt:lpstr>Before we begin: index vs. full-text</vt:lpstr>
      <vt:lpstr>Yahoo search circa 1998</vt:lpstr>
      <vt:lpstr>Google search circa 2016</vt:lpstr>
      <vt:lpstr>Before we begin:  boolean vs. natural language</vt:lpstr>
      <vt:lpstr>Before we begin:  know the scope</vt:lpstr>
      <vt:lpstr>Two things to keep in mind</vt:lpstr>
      <vt:lpstr>Search process</vt:lpstr>
      <vt:lpstr>Laying the groundwork</vt:lpstr>
      <vt:lpstr>PowerPoint Presentation</vt:lpstr>
      <vt:lpstr>Boolean Searches</vt:lpstr>
      <vt:lpstr>Fastcase boolean operators</vt:lpstr>
      <vt:lpstr>AND — dog AND bite</vt:lpstr>
      <vt:lpstr>OR — car OR vehicle</vt:lpstr>
      <vt:lpstr>NOT — speech NOT school</vt:lpstr>
      <vt:lpstr>speech NOT (school OR political)</vt:lpstr>
      <vt:lpstr>speech AND public NOT (school OR political)</vt:lpstr>
      <vt:lpstr>Proximity or within — w/# or /#</vt:lpstr>
      <vt:lpstr>“Quotation marks”</vt:lpstr>
      <vt:lpstr>General note on the plural form</vt:lpstr>
      <vt:lpstr>Root expander (*, !) — mar*</vt:lpstr>
      <vt:lpstr>Single letter wildcard — ?</vt:lpstr>
      <vt:lpstr>Order of operations</vt:lpstr>
      <vt:lpstr>Parentheses — ()</vt:lpstr>
      <vt:lpstr>car OR vehicle AND getaway</vt:lpstr>
      <vt:lpstr>Subtle but important distinction</vt:lpstr>
      <vt:lpstr>Advanced order of operations</vt:lpstr>
      <vt:lpstr>Back to our example</vt:lpstr>
      <vt:lpstr>PowerPoint Presentation</vt:lpstr>
      <vt:lpstr>Example in Fastcase </vt:lpstr>
      <vt:lpstr>PowerPoint Presentation</vt:lpstr>
      <vt:lpstr>Adding search to Fastcase</vt:lpstr>
      <vt:lpstr>Suggested Terms</vt:lpstr>
      <vt:lpstr>Customer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Boolean Searching</dc:title>
  <dc:creator>Tiffany Hickman</dc:creator>
  <cp:lastModifiedBy>Erin Page</cp:lastModifiedBy>
  <cp:revision>77</cp:revision>
  <cp:lastPrinted>2017-12-08T20:38:08Z</cp:lastPrinted>
  <dcterms:created xsi:type="dcterms:W3CDTF">2016-05-16T17:58:59Z</dcterms:created>
  <dcterms:modified xsi:type="dcterms:W3CDTF">2020-10-05T12:25:23Z</dcterms:modified>
</cp:coreProperties>
</file>